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sldIdLst>
    <p:sldId id="256" r:id="rId5"/>
    <p:sldId id="263" r:id="rId6"/>
    <p:sldId id="257" r:id="rId7"/>
    <p:sldId id="258" r:id="rId8"/>
    <p:sldId id="259" r:id="rId9"/>
    <p:sldId id="272" r:id="rId10"/>
    <p:sldId id="273" r:id="rId11"/>
    <p:sldId id="265" r:id="rId12"/>
    <p:sldId id="266" r:id="rId13"/>
    <p:sldId id="26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E710A6-4DF5-4F4A-AFF5-57425DB5CADE}" v="399" dt="2023-08-23T00:13:23.170"/>
    <p1510:client id="{9F8159A4-30D6-4681-9DCB-B1026F583AFA}" v="1020" dt="2023-08-29T00:49:13.2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image1.png>
</file>

<file path=ppt/media/image10.png>
</file>

<file path=ppt/media/image11.png>
</file>

<file path=ppt/media/image12.png>
</file>

<file path=ppt/media/image2.jpe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F68BC-C0C1-4740-B1BC-01AF8EFFB980}" type="datetimeFigureOut">
              <a:rPr lang="en-US" smtClean="0"/>
              <a:t>8/28/2023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82FD2-F864-2E4E-ACF0-2DBC196A7066}" type="slidenum">
              <a:rPr lang="en-US" smtClean="0"/>
              <a:t>‹#›</a:t>
            </a:fld>
            <a:endParaRPr lang="en-US"/>
          </a:p>
        </p:txBody>
      </p:sp>
    </p:spTree>
    <p:extLst>
      <p:ext uri="{BB962C8B-B14F-4D97-AF65-F5344CB8AC3E}">
        <p14:creationId xmlns:p14="http://schemas.microsoft.com/office/powerpoint/2010/main" val="4107142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2AF3450-104B-47D0-B01B-DC08566F9D2C}"/>
              </a:ext>
            </a:extLst>
          </p:cNvPr>
          <p:cNvSpPr>
            <a:spLocks noGrp="1"/>
          </p:cNvSpPr>
          <p:nvPr>
            <p:ph type="pic" sz="quarter" idx="10"/>
          </p:nvPr>
        </p:nvSpPr>
        <p:spPr>
          <a:xfrm>
            <a:off x="3686175" y="0"/>
            <a:ext cx="8505825" cy="6858000"/>
          </a:xfrm>
          <a:custGeom>
            <a:avLst/>
            <a:gdLst>
              <a:gd name="connsiteX0" fmla="*/ 1701752 w 8505825"/>
              <a:gd name="connsiteY0" fmla="*/ 0 h 6858000"/>
              <a:gd name="connsiteX1" fmla="*/ 8505825 w 8505825"/>
              <a:gd name="connsiteY1" fmla="*/ 0 h 6858000"/>
              <a:gd name="connsiteX2" fmla="*/ 8505825 w 8505825"/>
              <a:gd name="connsiteY2" fmla="*/ 6858000 h 6858000"/>
              <a:gd name="connsiteX3" fmla="*/ 0 w 8505825"/>
              <a:gd name="connsiteY3" fmla="*/ 6858000 h 6858000"/>
              <a:gd name="connsiteX4" fmla="*/ 0 w 8505825"/>
              <a:gd name="connsiteY4" fmla="*/ 6837396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5825" h="6858000">
                <a:moveTo>
                  <a:pt x="1701752" y="0"/>
                </a:moveTo>
                <a:lnTo>
                  <a:pt x="8505825" y="0"/>
                </a:lnTo>
                <a:lnTo>
                  <a:pt x="8505825" y="6858000"/>
                </a:lnTo>
                <a:lnTo>
                  <a:pt x="0" y="6858000"/>
                </a:lnTo>
                <a:lnTo>
                  <a:pt x="0" y="6837396"/>
                </a:lnTo>
                <a:close/>
              </a:path>
            </a:pathLst>
          </a:custGeom>
        </p:spPr>
        <p:txBody>
          <a:bodyPr wrap="square" anchor="ctr">
            <a:noAutofit/>
          </a:bodyPr>
          <a:lstStyle>
            <a:lvl1pPr marL="0" indent="0" algn="ctr">
              <a:buNone/>
              <a:defRPr/>
            </a:lvl1pPr>
          </a:lstStyle>
          <a:p>
            <a:endParaRPr lang="en-US"/>
          </a:p>
        </p:txBody>
      </p:sp>
      <p:cxnSp>
        <p:nvCxnSpPr>
          <p:cNvPr id="13" name="Straight Connector 12">
            <a:extLst>
              <a:ext uri="{FF2B5EF4-FFF2-40B4-BE49-F238E27FC236}">
                <a16:creationId xmlns:a16="http://schemas.microsoft.com/office/drawing/2014/main" id="{93C4921B-870F-DA4B-99FE-526B47FAF5FF}"/>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3C217E0E-2C1A-4D03-BC55-D7D6609B8121}"/>
              </a:ext>
            </a:extLst>
          </p:cNvPr>
          <p:cNvSpPr>
            <a:spLocks noGrp="1"/>
          </p:cNvSpPr>
          <p:nvPr>
            <p:ph type="title"/>
          </p:nvPr>
        </p:nvSpPr>
        <p:spPr>
          <a:xfrm>
            <a:off x="693683" y="879635"/>
            <a:ext cx="7659486" cy="1198178"/>
          </a:xfrm>
          <a:custGeom>
            <a:avLst/>
            <a:gdLst>
              <a:gd name="connsiteX0" fmla="*/ 0 w 7659486"/>
              <a:gd name="connsiteY0" fmla="*/ 0 h 1198178"/>
              <a:gd name="connsiteX1" fmla="*/ 7659486 w 7659486"/>
              <a:gd name="connsiteY1" fmla="*/ 0 h 1198178"/>
              <a:gd name="connsiteX2" fmla="*/ 7355455 w 7659486"/>
              <a:gd name="connsiteY2" fmla="*/ 1198178 h 1198178"/>
              <a:gd name="connsiteX3" fmla="*/ 0 w 7659486"/>
              <a:gd name="connsiteY3" fmla="*/ 1198178 h 1198178"/>
            </a:gdLst>
            <a:ahLst/>
            <a:cxnLst>
              <a:cxn ang="0">
                <a:pos x="connsiteX0" y="connsiteY0"/>
              </a:cxn>
              <a:cxn ang="0">
                <a:pos x="connsiteX1" y="connsiteY1"/>
              </a:cxn>
              <a:cxn ang="0">
                <a:pos x="connsiteX2" y="connsiteY2"/>
              </a:cxn>
              <a:cxn ang="0">
                <a:pos x="connsiteX3" y="connsiteY3"/>
              </a:cxn>
            </a:cxnLst>
            <a:rect l="l" t="t" r="r" b="b"/>
            <a:pathLst>
              <a:path w="7659486" h="1198178">
                <a:moveTo>
                  <a:pt x="0" y="0"/>
                </a:moveTo>
                <a:lnTo>
                  <a:pt x="7659486" y="0"/>
                </a:lnTo>
                <a:lnTo>
                  <a:pt x="7355455" y="1198178"/>
                </a:lnTo>
                <a:lnTo>
                  <a:pt x="0" y="1198178"/>
                </a:lnTo>
                <a:close/>
              </a:path>
            </a:pathLst>
          </a:custGeom>
          <a:solidFill>
            <a:schemeClr val="accent2"/>
          </a:solidFill>
        </p:spPr>
        <p:txBody>
          <a:bodyPr wrap="square" lIns="320040">
            <a:noAutofit/>
          </a:bodyPr>
          <a:lstStyle>
            <a:lvl1pPr>
              <a:defRPr sz="4000" cap="all" spc="30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916016" y="2551819"/>
            <a:ext cx="2952599" cy="1781642"/>
          </a:xfrm>
        </p:spPr>
        <p:txBody>
          <a:bodyPr>
            <a:normAutofit/>
          </a:bodyPr>
          <a:lstStyle>
            <a:lvl1pPr marL="0" indent="0" algn="l">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642D6D4-2980-4539-861D-C5AB35191834}"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12" name="Title 1">
            <a:extLst>
              <a:ext uri="{FF2B5EF4-FFF2-40B4-BE49-F238E27FC236}">
                <a16:creationId xmlns:a16="http://schemas.microsoft.com/office/drawing/2014/main" id="{6B46AC40-4848-C146-B8DE-C805F662DCA5}"/>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09666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lvl1pPr>
          </a:lstStyle>
          <a:p>
            <a:fld id="{7F8D6AE6-5560-4C47-974F-51A82A9CC533}" type="datetime1">
              <a:rPr lang="en-US" smtClean="0"/>
              <a:t>8/28/2023</a:t>
            </a:fld>
            <a:endParaRPr lang="en-US"/>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a:xfrm>
            <a:off x="4053114" y="6356350"/>
            <a:ext cx="2188029" cy="365125"/>
          </a:xfrm>
        </p:spPr>
        <p:txBody>
          <a:bodyPr/>
          <a:lstStyle>
            <a:lvl1pPr algn="r">
              <a:defRPr sz="1000"/>
            </a:lvl1pPr>
          </a:lstStyle>
          <a:p>
            <a:r>
              <a:rPr lang="en-US"/>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solidFill>
                  <a:schemeClr val="bg1"/>
                </a:solidFill>
              </a:defRPr>
            </a:lvl1pPr>
          </a:lstStyle>
          <a:p>
            <a:fld id="{294A09A9-5501-47C1-A89A-A340965A2BE2}" type="slidenum">
              <a:rPr lang="en-US" smtClean="0"/>
              <a:pPr/>
              <a:t>‹#›</a:t>
            </a:fld>
            <a:endParaRPr lang="en-US"/>
          </a:p>
        </p:txBody>
      </p:sp>
      <p:cxnSp>
        <p:nvCxnSpPr>
          <p:cNvPr id="8" name="Straight Connector 7">
            <a:extLst>
              <a:ext uri="{FF2B5EF4-FFF2-40B4-BE49-F238E27FC236}">
                <a16:creationId xmlns:a16="http://schemas.microsoft.com/office/drawing/2014/main" id="{59FE6242-19BA-2847-9959-30D6F0E27035}"/>
              </a:ext>
            </a:extLst>
          </p:cNvPr>
          <p:cNvCxnSpPr/>
          <p:nvPr userDrawn="1"/>
        </p:nvCxnSpPr>
        <p:spPr>
          <a:xfrm flipH="1">
            <a:off x="633306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715A3155-E4BF-478C-8D90-C66F5EB27439}"/>
              </a:ext>
            </a:extLst>
          </p:cNvPr>
          <p:cNvSpPr>
            <a:spLocks noGrp="1"/>
          </p:cNvSpPr>
          <p:nvPr>
            <p:ph type="ctrTitle"/>
          </p:nvPr>
        </p:nvSpPr>
        <p:spPr>
          <a:xfrm>
            <a:off x="693683" y="879636"/>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lnSpc>
                <a:spcPct val="100000"/>
              </a:lnSpc>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10" name="Subtitle 2">
            <a:extLst>
              <a:ext uri="{FF2B5EF4-FFF2-40B4-BE49-F238E27FC236}">
                <a16:creationId xmlns:a16="http://schemas.microsoft.com/office/drawing/2014/main" id="{EDF23CDC-9A9D-5247-AD71-0A10D94BDCBE}"/>
              </a:ext>
            </a:extLst>
          </p:cNvPr>
          <p:cNvSpPr>
            <a:spLocks noGrp="1"/>
          </p:cNvSpPr>
          <p:nvPr>
            <p:ph type="subTitle" idx="1"/>
          </p:nvPr>
        </p:nvSpPr>
        <p:spPr>
          <a:xfrm>
            <a:off x="916016" y="2551819"/>
            <a:ext cx="4413068" cy="3539265"/>
          </a:xfrm>
        </p:spPr>
        <p:txBody>
          <a:bodyPr>
            <a:normAutofit/>
          </a:bodyPr>
          <a:lstStyle>
            <a:lvl1pPr marL="342900" indent="-342900" algn="l">
              <a:lnSpc>
                <a:spcPct val="100000"/>
              </a:lnSpc>
              <a:buFont typeface="Arial" panose="020B0604020202020204" pitchFamily="34" charset="0"/>
              <a:buChar char="•"/>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7" name="Picture Placeholder 26">
            <a:extLst>
              <a:ext uri="{FF2B5EF4-FFF2-40B4-BE49-F238E27FC236}">
                <a16:creationId xmlns:a16="http://schemas.microsoft.com/office/drawing/2014/main" id="{0DA38E85-9448-450D-A4ED-FFA79C7100D6}"/>
              </a:ext>
            </a:extLst>
          </p:cNvPr>
          <p:cNvSpPr>
            <a:spLocks noGrp="1"/>
          </p:cNvSpPr>
          <p:nvPr>
            <p:ph type="pic" sz="quarter" idx="14"/>
          </p:nvPr>
        </p:nvSpPr>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txBody>
          <a:bodyPr wrap="square" anchor="ctr">
            <a:noAutofit/>
          </a:bodyPr>
          <a:lstStyle>
            <a:lvl1pPr marL="0" indent="0" algn="ctr">
              <a:buNone/>
              <a:defRPr/>
            </a:lvl1pPr>
          </a:lstStyle>
          <a:p>
            <a:endParaRPr lang="en-US"/>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72571D-58D5-4367-9E7E-94A5A5D795B8}"/>
              </a:ext>
            </a:extLst>
          </p:cNvPr>
          <p:cNvSpPr/>
          <p:nvPr userDrawn="1"/>
        </p:nvSpPr>
        <p:spPr>
          <a:xfrm>
            <a:off x="693682" y="2286000"/>
            <a:ext cx="11498318" cy="341630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icture Placeholder 20">
            <a:extLst>
              <a:ext uri="{FF2B5EF4-FFF2-40B4-BE49-F238E27FC236}">
                <a16:creationId xmlns:a16="http://schemas.microsoft.com/office/drawing/2014/main" id="{ACD184E7-842E-4CDA-8022-CFE5CEA0DBE9}"/>
              </a:ext>
            </a:extLst>
          </p:cNvPr>
          <p:cNvSpPr>
            <a:spLocks noGrp="1"/>
          </p:cNvSpPr>
          <p:nvPr>
            <p:ph type="pic" sz="quarter" idx="16"/>
          </p:nvPr>
        </p:nvSpPr>
        <p:spPr>
          <a:xfrm>
            <a:off x="0" y="0"/>
            <a:ext cx="8534400" cy="6858000"/>
          </a:xfrm>
          <a:custGeom>
            <a:avLst/>
            <a:gdLst>
              <a:gd name="connsiteX0" fmla="*/ 0 w 8534400"/>
              <a:gd name="connsiteY0" fmla="*/ 0 h 6858000"/>
              <a:gd name="connsiteX1" fmla="*/ 6827520 w 8534400"/>
              <a:gd name="connsiteY1" fmla="*/ 0 h 6858000"/>
              <a:gd name="connsiteX2" fmla="*/ 7396480 w 8534400"/>
              <a:gd name="connsiteY2" fmla="*/ 2286000 h 6858000"/>
              <a:gd name="connsiteX3" fmla="*/ 693682 w 8534400"/>
              <a:gd name="connsiteY3" fmla="*/ 2286000 h 6858000"/>
              <a:gd name="connsiteX4" fmla="*/ 693682 w 8534400"/>
              <a:gd name="connsiteY4" fmla="*/ 5702300 h 6858000"/>
              <a:gd name="connsiteX5" fmla="*/ 8246759 w 8534400"/>
              <a:gd name="connsiteY5" fmla="*/ 5702300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396480" y="2286000"/>
                </a:lnTo>
                <a:lnTo>
                  <a:pt x="693682" y="2286000"/>
                </a:lnTo>
                <a:lnTo>
                  <a:pt x="693682" y="5702300"/>
                </a:lnTo>
                <a:lnTo>
                  <a:pt x="8246759" y="5702300"/>
                </a:lnTo>
                <a:lnTo>
                  <a:pt x="8534400" y="6858000"/>
                </a:lnTo>
                <a:lnTo>
                  <a:pt x="0" y="6858000"/>
                </a:lnTo>
                <a:close/>
              </a:path>
            </a:pathLst>
          </a:custGeom>
        </p:spPr>
        <p:txBody>
          <a:bodyPr wrap="square">
            <a:noAutofit/>
          </a:bodyPr>
          <a:lstStyle/>
          <a:p>
            <a:endParaRPr lang="en-US"/>
          </a:p>
        </p:txBody>
      </p:sp>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solidFill>
                  <a:schemeClr val="bg1"/>
                </a:solidFill>
              </a:defRPr>
            </a:lvl1pPr>
          </a:lstStyle>
          <a:p>
            <a:fld id="{9F078ECC-9F72-4C84-9F40-DBB817ADBDF0}" type="datetime1">
              <a:rPr lang="en-US" smtClean="0"/>
              <a:t>8/28/2023</a:t>
            </a:fld>
            <a:endParaRPr lang="en-US"/>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lvl1pPr>
              <a:defRPr sz="1000">
                <a:solidFill>
                  <a:schemeClr val="bg1"/>
                </a:solidFill>
              </a:defRPr>
            </a:lvl1pPr>
          </a:lstStyle>
          <a:p>
            <a:r>
              <a:rPr lang="en-US"/>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3" name="Text Placeholder 2">
            <a:extLst>
              <a:ext uri="{FF2B5EF4-FFF2-40B4-BE49-F238E27FC236}">
                <a16:creationId xmlns:a16="http://schemas.microsoft.com/office/drawing/2014/main" id="{6CC650A3-C37B-8949-AAFB-1CA610A432AE}"/>
              </a:ext>
            </a:extLst>
          </p:cNvPr>
          <p:cNvSpPr>
            <a:spLocks noGrp="1"/>
          </p:cNvSpPr>
          <p:nvPr>
            <p:ph type="body" sz="quarter" idx="13"/>
          </p:nvPr>
        </p:nvSpPr>
        <p:spPr>
          <a:xfrm>
            <a:off x="4661069"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4" name="Text Placeholder 2">
            <a:extLst>
              <a:ext uri="{FF2B5EF4-FFF2-40B4-BE49-F238E27FC236}">
                <a16:creationId xmlns:a16="http://schemas.microsoft.com/office/drawing/2014/main" id="{6823CE96-7B45-0E4E-8DD2-AAE6F7DB97C9}"/>
              </a:ext>
            </a:extLst>
          </p:cNvPr>
          <p:cNvSpPr>
            <a:spLocks noGrp="1"/>
          </p:cNvSpPr>
          <p:nvPr>
            <p:ph type="body" sz="quarter" idx="14"/>
          </p:nvPr>
        </p:nvSpPr>
        <p:spPr>
          <a:xfrm>
            <a:off x="81151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5" name="Text Placeholder 2">
            <a:extLst>
              <a:ext uri="{FF2B5EF4-FFF2-40B4-BE49-F238E27FC236}">
                <a16:creationId xmlns:a16="http://schemas.microsoft.com/office/drawing/2014/main" id="{7F451F20-9248-594B-8CD5-3442A64513D8}"/>
              </a:ext>
            </a:extLst>
          </p:cNvPr>
          <p:cNvSpPr>
            <a:spLocks noGrp="1"/>
          </p:cNvSpPr>
          <p:nvPr>
            <p:ph type="body" sz="quarter" idx="15"/>
          </p:nvPr>
        </p:nvSpPr>
        <p:spPr>
          <a:xfrm>
            <a:off x="12190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cxnSp>
        <p:nvCxnSpPr>
          <p:cNvPr id="18" name="Straight Connector 17">
            <a:extLst>
              <a:ext uri="{FF2B5EF4-FFF2-40B4-BE49-F238E27FC236}">
                <a16:creationId xmlns:a16="http://schemas.microsoft.com/office/drawing/2014/main" id="{92008AA3-BEDF-CE40-9D94-F5875454E799}"/>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9">
            <a:extLst>
              <a:ext uri="{FF2B5EF4-FFF2-40B4-BE49-F238E27FC236}">
                <a16:creationId xmlns:a16="http://schemas.microsoft.com/office/drawing/2014/main" id="{028065BE-52F2-4F89-82A3-E5DA80527B9C}"/>
              </a:ext>
            </a:extLst>
          </p:cNvPr>
          <p:cNvSpPr>
            <a:spLocks noGrp="1"/>
          </p:cNvSpPr>
          <p:nvPr>
            <p:ph type="ctrTitle"/>
          </p:nvPr>
        </p:nvSpPr>
        <p:spPr>
          <a:xfrm>
            <a:off x="693684" y="879636"/>
            <a:ext cx="6294727" cy="1206888"/>
          </a:xfrm>
          <a:custGeom>
            <a:avLst/>
            <a:gdLst>
              <a:gd name="connsiteX0" fmla="*/ 5986630 w 6294727"/>
              <a:gd name="connsiteY0" fmla="*/ 0 h 1206888"/>
              <a:gd name="connsiteX1" fmla="*/ 6294727 w 6294727"/>
              <a:gd name="connsiteY1" fmla="*/ 1206888 h 1206888"/>
              <a:gd name="connsiteX2" fmla="*/ 0 w 6294727"/>
              <a:gd name="connsiteY2" fmla="*/ 1206888 h 1206888"/>
              <a:gd name="connsiteX3" fmla="*/ 0 w 6294727"/>
              <a:gd name="connsiteY3" fmla="*/ 8709 h 1206888"/>
            </a:gdLst>
            <a:ahLst/>
            <a:cxnLst>
              <a:cxn ang="0">
                <a:pos x="connsiteX0" y="connsiteY0"/>
              </a:cxn>
              <a:cxn ang="0">
                <a:pos x="connsiteX1" y="connsiteY1"/>
              </a:cxn>
              <a:cxn ang="0">
                <a:pos x="connsiteX2" y="connsiteY2"/>
              </a:cxn>
              <a:cxn ang="0">
                <a:pos x="connsiteX3" y="connsiteY3"/>
              </a:cxn>
            </a:cxnLst>
            <a:rect l="l" t="t" r="r" b="b"/>
            <a:pathLst>
              <a:path w="6294727" h="1206888">
                <a:moveTo>
                  <a:pt x="5986630" y="0"/>
                </a:moveTo>
                <a:lnTo>
                  <a:pt x="6294727" y="1206888"/>
                </a:lnTo>
                <a:lnTo>
                  <a:pt x="0" y="1206888"/>
                </a:lnTo>
                <a:lnTo>
                  <a:pt x="0" y="8709"/>
                </a:lnTo>
                <a:close/>
              </a:path>
            </a:pathLst>
          </a:custGeom>
          <a:solidFill>
            <a:schemeClr val="accent2"/>
          </a:solidFill>
        </p:spPr>
        <p:txBody>
          <a:bodyPr wrap="square"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31027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943C0-A7A3-4C4C-BEB2-9176DE863005}"/>
              </a:ext>
            </a:extLst>
          </p:cNvPr>
          <p:cNvSpPr>
            <a:spLocks noGrp="1"/>
          </p:cNvSpPr>
          <p:nvPr>
            <p:ph type="pic" sz="quarter" idx="13"/>
          </p:nvPr>
        </p:nvSpPr>
        <p:spPr>
          <a:xfrm>
            <a:off x="3681047" y="0"/>
            <a:ext cx="8510952"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txBody>
          <a:bodyPr wrap="square" anchor="ctr">
            <a:noAutofit/>
          </a:bodyPr>
          <a:lstStyle>
            <a:lvl1pPr marL="0" indent="0" algn="ctr">
              <a:buNone/>
              <a:defRPr/>
            </a:lvl1pPr>
          </a:lstStyle>
          <a:p>
            <a:endParaRPr lang="en-US"/>
          </a:p>
        </p:txBody>
      </p:sp>
      <p:cxnSp>
        <p:nvCxnSpPr>
          <p:cNvPr id="4" name="Straight Connector 3">
            <a:extLst>
              <a:ext uri="{FF2B5EF4-FFF2-40B4-BE49-F238E27FC236}">
                <a16:creationId xmlns:a16="http://schemas.microsoft.com/office/drawing/2014/main" id="{104F3C93-C085-8A47-9A2A-6AD3F3D69F4E}"/>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941283B3-F5BE-4FDF-829D-D1BE17F71653}"/>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32004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916016" y="2551819"/>
            <a:ext cx="2952599" cy="3539265"/>
          </a:xfrm>
        </p:spPr>
        <p:txBody>
          <a:bodyPr>
            <a:normAutofit/>
          </a:bodyPr>
          <a:lstStyle>
            <a:lvl1pPr marL="0" indent="0" algn="l">
              <a:lnSpc>
                <a:spcPct val="100000"/>
              </a:lnSpc>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lvl1pPr>
          </a:lstStyle>
          <a:p>
            <a:fld id="{BECDB002-086C-4FC2-9108-C394C3B829E3}" type="datetime1">
              <a:rPr lang="en-US" smtClean="0"/>
              <a:t>8/28/2023</a:t>
            </a:fld>
            <a:endParaRPr lang="en-US"/>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bg1"/>
                </a:solidFill>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D6AC9F3-6F32-409B-A3B1-EEF36BA06678}"/>
              </a:ext>
            </a:extLst>
          </p:cNvPr>
          <p:cNvSpPr>
            <a:spLocks noGrp="1"/>
          </p:cNvSpPr>
          <p:nvPr>
            <p:ph type="pic" sz="quarter" idx="13"/>
          </p:nvPr>
        </p:nvSpPr>
        <p:spPr>
          <a:xfrm>
            <a:off x="0" y="0"/>
            <a:ext cx="8534400" cy="6858000"/>
          </a:xfrm>
          <a:custGeom>
            <a:avLst/>
            <a:gdLst>
              <a:gd name="connsiteX0" fmla="*/ 0 w 8534400"/>
              <a:gd name="connsiteY0" fmla="*/ 0 h 6858000"/>
              <a:gd name="connsiteX1" fmla="*/ 6827520 w 8534400"/>
              <a:gd name="connsiteY1" fmla="*/ 0 h 6858000"/>
              <a:gd name="connsiteX2" fmla="*/ 7070048 w 8534400"/>
              <a:gd name="connsiteY2" fmla="*/ 974442 h 6858000"/>
              <a:gd name="connsiteX3" fmla="*/ 5680814 w 8534400"/>
              <a:gd name="connsiteY3" fmla="*/ 974442 h 6858000"/>
              <a:gd name="connsiteX4" fmla="*/ 5680814 w 8534400"/>
              <a:gd name="connsiteY4" fmla="*/ 5758652 h 6858000"/>
              <a:gd name="connsiteX5" fmla="*/ 8260785 w 8534400"/>
              <a:gd name="connsiteY5" fmla="*/ 5758652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070048" y="974442"/>
                </a:lnTo>
                <a:lnTo>
                  <a:pt x="5680814" y="974442"/>
                </a:lnTo>
                <a:lnTo>
                  <a:pt x="5680814" y="5758652"/>
                </a:lnTo>
                <a:lnTo>
                  <a:pt x="8260785" y="5758652"/>
                </a:lnTo>
                <a:lnTo>
                  <a:pt x="8534400" y="6858000"/>
                </a:lnTo>
                <a:lnTo>
                  <a:pt x="0" y="6858000"/>
                </a:lnTo>
                <a:close/>
              </a:path>
            </a:pathLst>
          </a:custGeom>
        </p:spPr>
        <p:txBody>
          <a:bodyPr wrap="square" anchor="ctr">
            <a:noAutofit/>
          </a:bodyPr>
          <a:lstStyle>
            <a:lvl1pPr marL="0" indent="0" algn="ctr">
              <a:buNone/>
              <a:defRPr/>
            </a:lvl1pPr>
          </a:lstStyle>
          <a:p>
            <a:endParaRPr lang="en-US"/>
          </a:p>
        </p:txBody>
      </p:sp>
      <p:sp>
        <p:nvSpPr>
          <p:cNvPr id="20" name="Rectangle 19">
            <a:extLst>
              <a:ext uri="{FF2B5EF4-FFF2-40B4-BE49-F238E27FC236}">
                <a16:creationId xmlns:a16="http://schemas.microsoft.com/office/drawing/2014/main" id="{E26FF020-BB93-4C6C-B3ED-8326D424097A}"/>
              </a:ext>
            </a:extLst>
          </p:cNvPr>
          <p:cNvSpPr/>
          <p:nvPr userDrawn="1"/>
        </p:nvSpPr>
        <p:spPr>
          <a:xfrm>
            <a:off x="5680814" y="974442"/>
            <a:ext cx="5228191" cy="478421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5942173C-2B01-804E-85FB-4D68140D4E1A}"/>
              </a:ext>
            </a:extLst>
          </p:cNvPr>
          <p:cNvSpPr>
            <a:spLocks noGrp="1"/>
          </p:cNvSpPr>
          <p:nvPr>
            <p:ph type="ctrTitle"/>
          </p:nvPr>
        </p:nvSpPr>
        <p:spPr>
          <a:xfrm>
            <a:off x="6096000" y="1106424"/>
            <a:ext cx="4446062" cy="916644"/>
          </a:xfrm>
        </p:spPr>
        <p:txBody>
          <a:bodyPr anchor="b">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6096000" y="2075245"/>
            <a:ext cx="4446062" cy="3295405"/>
          </a:xfrm>
        </p:spPr>
        <p:txBody>
          <a:bodyPr>
            <a:normAutofit/>
          </a:bodyPr>
          <a:lstStyle>
            <a:lvl1pPr marL="0" indent="0" algn="l">
              <a:lnSpc>
                <a:spcPct val="125000"/>
              </a:lnSpc>
              <a:buNone/>
              <a:defRPr sz="1800" spc="140" baseline="0">
                <a:solidFill>
                  <a:schemeClr val="bg1"/>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4" name="Straight Connector 3">
            <a:extLst>
              <a:ext uri="{FF2B5EF4-FFF2-40B4-BE49-F238E27FC236}">
                <a16:creationId xmlns:a16="http://schemas.microsoft.com/office/drawing/2014/main" id="{104F3C93-C085-8A47-9A2A-6AD3F3D69F4E}"/>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solidFill>
                  <a:schemeClr val="bg1"/>
                </a:solidFill>
              </a:defRPr>
            </a:lvl1pPr>
          </a:lstStyle>
          <a:p>
            <a:fld id="{61BCCE59-728A-49EC-8DAF-0FAF9EBD41DD}" type="datetime1">
              <a:rPr lang="en-US" smtClean="0"/>
              <a:t>8/28/2023</a:t>
            </a:fld>
            <a:endParaRPr lang="en-US"/>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tx2">
                    <a:lumMod val="60000"/>
                    <a:lumOff val="40000"/>
                  </a:schemeClr>
                </a:solidFill>
              </a:defRPr>
            </a:lvl1pPr>
          </a:lstStyle>
          <a:p>
            <a:fld id="{294A09A9-5501-47C1-A89A-A340965A2BE2}" type="slidenum">
              <a:rPr lang="en-US" smtClean="0"/>
              <a:pPr/>
              <a:t>‹#›</a:t>
            </a:fld>
            <a:endParaRPr lang="en-US"/>
          </a:p>
        </p:txBody>
      </p:sp>
      <p:sp>
        <p:nvSpPr>
          <p:cNvPr id="3" name="Rectangle 2">
            <a:extLst>
              <a:ext uri="{FF2B5EF4-FFF2-40B4-BE49-F238E27FC236}">
                <a16:creationId xmlns:a16="http://schemas.microsoft.com/office/drawing/2014/main" id="{7C00B690-D495-014F-8F60-C8152AD122A2}"/>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3D3DB60-9D00-2B4C-A1B6-A76F20998922}"/>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4B7F1F1-6439-8D45-8BCD-B68DB64CEDC1}"/>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B870777-57CE-7A40-BCBA-E189F67DF446}"/>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A332DFE-5DF9-9744-86D5-7CE052E088CE}"/>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8699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69568F-F17C-4C3C-9A6F-ED292B601115}"/>
              </a:ext>
            </a:extLst>
          </p:cNvPr>
          <p:cNvSpPr/>
          <p:nvPr userDrawn="1"/>
        </p:nvSpPr>
        <p:spPr>
          <a:xfrm>
            <a:off x="2043953" y="2205318"/>
            <a:ext cx="8104094" cy="231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22459DEE-E152-47DA-8D52-C9681014BC8E}"/>
              </a:ext>
            </a:extLst>
          </p:cNvPr>
          <p:cNvSpPr>
            <a:spLocks noGrp="1"/>
          </p:cNvSpPr>
          <p:nvPr>
            <p:ph type="pic" sz="quarter" idx="10"/>
          </p:nvPr>
        </p:nvSpPr>
        <p:spPr>
          <a:xfrm>
            <a:off x="0" y="0"/>
            <a:ext cx="12192000" cy="6858000"/>
          </a:xfrm>
          <a:custGeom>
            <a:avLst/>
            <a:gdLst>
              <a:gd name="connsiteX0" fmla="*/ 2043953 w 12192000"/>
              <a:gd name="connsiteY0" fmla="*/ 2205318 h 6858000"/>
              <a:gd name="connsiteX1" fmla="*/ 2043953 w 12192000"/>
              <a:gd name="connsiteY1" fmla="*/ 4518212 h 6858000"/>
              <a:gd name="connsiteX2" fmla="*/ 10148047 w 12192000"/>
              <a:gd name="connsiteY2" fmla="*/ 4518212 h 6858000"/>
              <a:gd name="connsiteX3" fmla="*/ 10148047 w 12192000"/>
              <a:gd name="connsiteY3" fmla="*/ 2205318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2043953" y="2205318"/>
                </a:moveTo>
                <a:lnTo>
                  <a:pt x="2043953" y="4518212"/>
                </a:lnTo>
                <a:lnTo>
                  <a:pt x="10148047" y="4518212"/>
                </a:lnTo>
                <a:lnTo>
                  <a:pt x="10148047" y="2205318"/>
                </a:lnTo>
                <a:close/>
                <a:moveTo>
                  <a:pt x="0" y="0"/>
                </a:moveTo>
                <a:lnTo>
                  <a:pt x="12192000" y="0"/>
                </a:lnTo>
                <a:lnTo>
                  <a:pt x="12192000" y="6858000"/>
                </a:lnTo>
                <a:lnTo>
                  <a:pt x="0" y="6858000"/>
                </a:lnTo>
                <a:close/>
              </a:path>
            </a:pathLst>
          </a:custGeom>
        </p:spPr>
        <p:txBody>
          <a:bodyPr wrap="square">
            <a:noAutofit/>
          </a:bodyPr>
          <a:lstStyle/>
          <a:p>
            <a:endParaRPr lang="en-US"/>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432050" y="2665037"/>
            <a:ext cx="7327900" cy="902916"/>
          </a:xfrm>
        </p:spPr>
        <p:txBody>
          <a:bodyPr anchor="ctr">
            <a:normAutofit/>
          </a:bodyPr>
          <a:lstStyle>
            <a:lvl1pPr algn="ctr">
              <a:defRPr sz="4000" spc="300">
                <a:solidFill>
                  <a:schemeClr val="bg1"/>
                </a:solidFill>
                <a:latin typeface="Bahnschrift" panose="020B050204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3597462" y="3567953"/>
            <a:ext cx="4997076" cy="610066"/>
          </a:xfrm>
        </p:spPr>
        <p:txBody>
          <a:bodyPr>
            <a:normAutofit/>
          </a:bodyPr>
          <a:lstStyle>
            <a:lvl1pPr marL="0" indent="0" algn="ctr">
              <a:buNone/>
              <a:defRPr sz="2000" spc="300">
                <a:solidFill>
                  <a:schemeClr val="bg1"/>
                </a:solidFill>
                <a:latin typeface="Tw Cen MT" panose="020B06020201040206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7B56D85B-EB43-4988-9D07-7393356AD4A1}"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6" name="Rectangle 5">
            <a:extLst>
              <a:ext uri="{FF2B5EF4-FFF2-40B4-BE49-F238E27FC236}">
                <a16:creationId xmlns:a16="http://schemas.microsoft.com/office/drawing/2014/main" id="{A8582161-389A-C649-9A2B-A16F489BB170}"/>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F7AA420-2BBF-AF48-8EF7-EF3CC47451FA}"/>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0EDE653-D0BD-314F-B7B9-FD426A4C487F}"/>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6C43E8D-A8CD-974D-B3E2-5B4500E55B0A}"/>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9A540AC-3D9F-5A42-BE59-E7EC044230B4}"/>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94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B2AF213A-60C6-4671-9B4D-63024EC3B303}"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B329649E-3847-4CC6-A84D-56DE76BD193D}"/>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Content Placeholder 5">
            <a:extLst>
              <a:ext uri="{FF2B5EF4-FFF2-40B4-BE49-F238E27FC236}">
                <a16:creationId xmlns:a16="http://schemas.microsoft.com/office/drawing/2014/main" id="{84E120DB-DDEC-4DDF-8FB4-5C52F8078B86}"/>
              </a:ext>
            </a:extLst>
          </p:cNvPr>
          <p:cNvSpPr>
            <a:spLocks noGrp="1"/>
          </p:cNvSpPr>
          <p:nvPr>
            <p:ph sz="quarter" idx="13"/>
          </p:nvPr>
        </p:nvSpPr>
        <p:spPr>
          <a:xfrm>
            <a:off x="693738" y="2705425"/>
            <a:ext cx="10745787" cy="3273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55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921764" y="2145265"/>
            <a:ext cx="8348472" cy="2363568"/>
          </a:xfrm>
          <a:noFill/>
        </p:spPr>
        <p:txBody>
          <a:bodyPr>
            <a:normAutofit/>
          </a:bodyPr>
          <a:lstStyle>
            <a:lvl1pPr algn="ctr">
              <a:defRPr sz="4000" spc="140" baseline="0">
                <a:solidFill>
                  <a:schemeClr val="tx2"/>
                </a:solidFill>
                <a:latin typeface="Tw Cen MT" panose="020B0602020104020603" pitchFamily="34" charset="77"/>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B992E9E-19F7-4539-B679-CA95C06DC4B8}"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12" name="Title 1">
            <a:extLst>
              <a:ext uri="{FF2B5EF4-FFF2-40B4-BE49-F238E27FC236}">
                <a16:creationId xmlns:a16="http://schemas.microsoft.com/office/drawing/2014/main" id="{0B51AFA9-C4C0-D44A-BE1A-30964CBCFE37}"/>
              </a:ext>
            </a:extLst>
          </p:cNvPr>
          <p:cNvSpPr txBox="1">
            <a:spLocks/>
          </p:cNvSpPr>
          <p:nvPr userDrawn="1"/>
        </p:nvSpPr>
        <p:spPr>
          <a:xfrm>
            <a:off x="970130" y="1879594"/>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a:solidFill>
                  <a:schemeClr val="accent3">
                    <a:lumMod val="75000"/>
                  </a:schemeClr>
                </a:solidFill>
              </a:rPr>
              <a:t>“</a:t>
            </a:r>
          </a:p>
        </p:txBody>
      </p:sp>
      <p:sp>
        <p:nvSpPr>
          <p:cNvPr id="13" name="Title 1">
            <a:extLst>
              <a:ext uri="{FF2B5EF4-FFF2-40B4-BE49-F238E27FC236}">
                <a16:creationId xmlns:a16="http://schemas.microsoft.com/office/drawing/2014/main" id="{2E169998-8E4C-AC45-9496-F3E1D40DD604}"/>
              </a:ext>
            </a:extLst>
          </p:cNvPr>
          <p:cNvSpPr txBox="1">
            <a:spLocks/>
          </p:cNvSpPr>
          <p:nvPr userDrawn="1"/>
        </p:nvSpPr>
        <p:spPr>
          <a:xfrm>
            <a:off x="10408852" y="4443180"/>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a:solidFill>
                  <a:schemeClr val="accent3">
                    <a:lumMod val="75000"/>
                  </a:schemeClr>
                </a:solidFill>
              </a:rPr>
              <a:t>”</a:t>
            </a:r>
          </a:p>
        </p:txBody>
      </p:sp>
      <p:sp>
        <p:nvSpPr>
          <p:cNvPr id="15" name="Text Placeholder 14">
            <a:extLst>
              <a:ext uri="{FF2B5EF4-FFF2-40B4-BE49-F238E27FC236}">
                <a16:creationId xmlns:a16="http://schemas.microsoft.com/office/drawing/2014/main" id="{F3F62FE2-8018-8846-A38A-108C9B02DF17}"/>
              </a:ext>
            </a:extLst>
          </p:cNvPr>
          <p:cNvSpPr>
            <a:spLocks noGrp="1"/>
          </p:cNvSpPr>
          <p:nvPr>
            <p:ph type="body" sz="quarter" idx="13"/>
          </p:nvPr>
        </p:nvSpPr>
        <p:spPr>
          <a:xfrm>
            <a:off x="6662738" y="4526051"/>
            <a:ext cx="3727450" cy="515938"/>
          </a:xfrm>
          <a:noFill/>
        </p:spPr>
        <p:txBody>
          <a:bodyPr>
            <a:noAutofit/>
          </a:bodyPr>
          <a:lstStyle>
            <a:lvl1pPr marL="0" indent="0" algn="r">
              <a:buNone/>
              <a:defRPr sz="2000" spc="140" baseline="0">
                <a:solidFill>
                  <a:schemeClr val="tx2"/>
                </a:solidFill>
                <a:latin typeface="Tw Cen MT" panose="020B0602020104020603" pitchFamily="34" charset="77"/>
              </a:defRPr>
            </a:lvl1pPr>
            <a:lvl2pPr marL="457200" indent="0" algn="r">
              <a:buNone/>
              <a:defRPr sz="1800">
                <a:solidFill>
                  <a:schemeClr val="tx2"/>
                </a:solidFill>
                <a:latin typeface="Tw Cen MT" panose="020B0602020104020603" pitchFamily="34" charset="77"/>
              </a:defRPr>
            </a:lvl2pPr>
            <a:lvl3pPr marL="914400" indent="0" algn="r">
              <a:buNone/>
              <a:defRPr sz="1600">
                <a:solidFill>
                  <a:schemeClr val="tx2"/>
                </a:solidFill>
                <a:latin typeface="Tw Cen MT" panose="020B0602020104020603" pitchFamily="34" charset="77"/>
              </a:defRPr>
            </a:lvl3pPr>
            <a:lvl4pPr marL="1371600" indent="0" algn="r">
              <a:buNone/>
              <a:defRPr sz="1400">
                <a:solidFill>
                  <a:schemeClr val="tx2"/>
                </a:solidFill>
                <a:latin typeface="Tw Cen MT" panose="020B0602020104020603" pitchFamily="34" charset="77"/>
              </a:defRPr>
            </a:lvl4pPr>
            <a:lvl5pPr marL="1828800" indent="0" algn="r">
              <a:buNone/>
              <a:defRPr sz="1400">
                <a:solidFill>
                  <a:schemeClr val="tx2"/>
                </a:solidFill>
                <a:latin typeface="Tw Cen MT" panose="020B0602020104020603" pitchFamily="34" charset="77"/>
              </a:defRPr>
            </a:lvl5pPr>
          </a:lstStyle>
          <a:p>
            <a:pPr lvl="0"/>
            <a:r>
              <a:rPr lang="en-US"/>
              <a:t>Click to edit Master text styles</a:t>
            </a:r>
          </a:p>
        </p:txBody>
      </p:sp>
    </p:spTree>
    <p:extLst>
      <p:ext uri="{BB962C8B-B14F-4D97-AF65-F5344CB8AC3E}">
        <p14:creationId xmlns:p14="http://schemas.microsoft.com/office/powerpoint/2010/main" val="159331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the Team 4">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D92330BE-AFF2-4F7C-AA06-D38DAED5E740}"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405063"/>
            <a:ext cx="946150" cy="944562"/>
          </a:xfrm>
        </p:spPr>
        <p:txBody>
          <a:bodyPr anchor="ctr">
            <a:normAutofit/>
          </a:bodyPr>
          <a:lstStyle>
            <a:lvl1pPr marL="0" indent="0" algn="ctr">
              <a:buNone/>
              <a:defRPr sz="1400"/>
            </a:lvl1pPr>
          </a:lstStyle>
          <a:p>
            <a:endParaRPr lang="en-US"/>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2200773"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2200773"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1" name="Picture Placeholder 16">
            <a:extLst>
              <a:ext uri="{FF2B5EF4-FFF2-40B4-BE49-F238E27FC236}">
                <a16:creationId xmlns:a16="http://schemas.microsoft.com/office/drawing/2014/main" id="{6D61AF1F-6298-744E-B9E2-999EED4A1EC8}"/>
              </a:ext>
            </a:extLst>
          </p:cNvPr>
          <p:cNvSpPr>
            <a:spLocks noGrp="1"/>
          </p:cNvSpPr>
          <p:nvPr>
            <p:ph type="pic" sz="quarter" idx="17"/>
          </p:nvPr>
        </p:nvSpPr>
        <p:spPr>
          <a:xfrm>
            <a:off x="1038044" y="4021592"/>
            <a:ext cx="946150" cy="944562"/>
          </a:xfrm>
        </p:spPr>
        <p:txBody>
          <a:bodyPr anchor="ctr">
            <a:normAutofit/>
          </a:bodyPr>
          <a:lstStyle>
            <a:lvl1pPr marL="0" indent="0" algn="ctr">
              <a:buNone/>
              <a:defRPr sz="1400"/>
            </a:lvl1pPr>
          </a:lstStyle>
          <a:p>
            <a:endParaRPr lang="en-US"/>
          </a:p>
        </p:txBody>
      </p:sp>
      <p:sp>
        <p:nvSpPr>
          <p:cNvPr id="22" name="Text Placeholder 18">
            <a:extLst>
              <a:ext uri="{FF2B5EF4-FFF2-40B4-BE49-F238E27FC236}">
                <a16:creationId xmlns:a16="http://schemas.microsoft.com/office/drawing/2014/main" id="{B409E4EC-6771-344F-AC49-F0493C4E505B}"/>
              </a:ext>
            </a:extLst>
          </p:cNvPr>
          <p:cNvSpPr>
            <a:spLocks noGrp="1"/>
          </p:cNvSpPr>
          <p:nvPr>
            <p:ph type="body" sz="quarter" idx="18" hasCustomPrompt="1"/>
          </p:nvPr>
        </p:nvSpPr>
        <p:spPr>
          <a:xfrm>
            <a:off x="2200773"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3" name="Text Placeholder 18">
            <a:extLst>
              <a:ext uri="{FF2B5EF4-FFF2-40B4-BE49-F238E27FC236}">
                <a16:creationId xmlns:a16="http://schemas.microsoft.com/office/drawing/2014/main" id="{22E21560-0E2C-7E48-882F-77B02B0CE34D}"/>
              </a:ext>
            </a:extLst>
          </p:cNvPr>
          <p:cNvSpPr>
            <a:spLocks noGrp="1"/>
          </p:cNvSpPr>
          <p:nvPr>
            <p:ph type="body" sz="quarter" idx="19"/>
          </p:nvPr>
        </p:nvSpPr>
        <p:spPr>
          <a:xfrm>
            <a:off x="2200773"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0" name="Picture Placeholder 16">
            <a:extLst>
              <a:ext uri="{FF2B5EF4-FFF2-40B4-BE49-F238E27FC236}">
                <a16:creationId xmlns:a16="http://schemas.microsoft.com/office/drawing/2014/main" id="{E38C0995-936E-464D-86FA-9C8847D9C4DB}"/>
              </a:ext>
            </a:extLst>
          </p:cNvPr>
          <p:cNvSpPr>
            <a:spLocks noGrp="1"/>
          </p:cNvSpPr>
          <p:nvPr>
            <p:ph type="pic" sz="quarter" idx="20"/>
          </p:nvPr>
        </p:nvSpPr>
        <p:spPr>
          <a:xfrm>
            <a:off x="5710265" y="2405063"/>
            <a:ext cx="946150" cy="944562"/>
          </a:xfrm>
        </p:spPr>
        <p:txBody>
          <a:bodyPr anchor="ctr">
            <a:normAutofit/>
          </a:bodyPr>
          <a:lstStyle>
            <a:lvl1pPr marL="0" indent="0" algn="ctr">
              <a:buNone/>
              <a:defRPr sz="1400"/>
            </a:lvl1pPr>
          </a:lstStyle>
          <a:p>
            <a:endParaRPr lang="en-US"/>
          </a:p>
        </p:txBody>
      </p:sp>
      <p:sp>
        <p:nvSpPr>
          <p:cNvPr id="31" name="Text Placeholder 18">
            <a:extLst>
              <a:ext uri="{FF2B5EF4-FFF2-40B4-BE49-F238E27FC236}">
                <a16:creationId xmlns:a16="http://schemas.microsoft.com/office/drawing/2014/main" id="{00F264F2-A8BF-BF4E-82E5-457A75FF385D}"/>
              </a:ext>
            </a:extLst>
          </p:cNvPr>
          <p:cNvSpPr>
            <a:spLocks noGrp="1"/>
          </p:cNvSpPr>
          <p:nvPr>
            <p:ph type="body" sz="quarter" idx="21" hasCustomPrompt="1"/>
          </p:nvPr>
        </p:nvSpPr>
        <p:spPr>
          <a:xfrm>
            <a:off x="6872994"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2" name="Text Placeholder 18">
            <a:extLst>
              <a:ext uri="{FF2B5EF4-FFF2-40B4-BE49-F238E27FC236}">
                <a16:creationId xmlns:a16="http://schemas.microsoft.com/office/drawing/2014/main" id="{C969F956-9E58-0C47-8A73-BA9372304267}"/>
              </a:ext>
            </a:extLst>
          </p:cNvPr>
          <p:cNvSpPr>
            <a:spLocks noGrp="1"/>
          </p:cNvSpPr>
          <p:nvPr>
            <p:ph type="body" sz="quarter" idx="22"/>
          </p:nvPr>
        </p:nvSpPr>
        <p:spPr>
          <a:xfrm>
            <a:off x="6872994"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3" name="Picture Placeholder 16">
            <a:extLst>
              <a:ext uri="{FF2B5EF4-FFF2-40B4-BE49-F238E27FC236}">
                <a16:creationId xmlns:a16="http://schemas.microsoft.com/office/drawing/2014/main" id="{3A0B62B7-7680-5D4B-BC6D-4FFA49561510}"/>
              </a:ext>
            </a:extLst>
          </p:cNvPr>
          <p:cNvSpPr>
            <a:spLocks noGrp="1"/>
          </p:cNvSpPr>
          <p:nvPr>
            <p:ph type="pic" sz="quarter" idx="23"/>
          </p:nvPr>
        </p:nvSpPr>
        <p:spPr>
          <a:xfrm>
            <a:off x="5710265" y="4021592"/>
            <a:ext cx="946150" cy="944562"/>
          </a:xfrm>
        </p:spPr>
        <p:txBody>
          <a:bodyPr anchor="ctr">
            <a:normAutofit/>
          </a:bodyPr>
          <a:lstStyle>
            <a:lvl1pPr marL="0" indent="0" algn="ctr">
              <a:buNone/>
              <a:defRPr sz="1400"/>
            </a:lvl1pPr>
          </a:lstStyle>
          <a:p>
            <a:endParaRPr lang="en-US"/>
          </a:p>
        </p:txBody>
      </p:sp>
      <p:sp>
        <p:nvSpPr>
          <p:cNvPr id="34" name="Text Placeholder 18">
            <a:extLst>
              <a:ext uri="{FF2B5EF4-FFF2-40B4-BE49-F238E27FC236}">
                <a16:creationId xmlns:a16="http://schemas.microsoft.com/office/drawing/2014/main" id="{6C664169-B5AF-FB46-AA38-C9DDC1EB8F74}"/>
              </a:ext>
            </a:extLst>
          </p:cNvPr>
          <p:cNvSpPr>
            <a:spLocks noGrp="1"/>
          </p:cNvSpPr>
          <p:nvPr>
            <p:ph type="body" sz="quarter" idx="24" hasCustomPrompt="1"/>
          </p:nvPr>
        </p:nvSpPr>
        <p:spPr>
          <a:xfrm>
            <a:off x="6872994"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5" name="Text Placeholder 18">
            <a:extLst>
              <a:ext uri="{FF2B5EF4-FFF2-40B4-BE49-F238E27FC236}">
                <a16:creationId xmlns:a16="http://schemas.microsoft.com/office/drawing/2014/main" id="{EB349D7E-9425-EA4B-906F-145652D00795}"/>
              </a:ext>
            </a:extLst>
          </p:cNvPr>
          <p:cNvSpPr>
            <a:spLocks noGrp="1"/>
          </p:cNvSpPr>
          <p:nvPr>
            <p:ph type="body" sz="quarter" idx="25"/>
          </p:nvPr>
        </p:nvSpPr>
        <p:spPr>
          <a:xfrm>
            <a:off x="6872994"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Title 1">
            <a:extLst>
              <a:ext uri="{FF2B5EF4-FFF2-40B4-BE49-F238E27FC236}">
                <a16:creationId xmlns:a16="http://schemas.microsoft.com/office/drawing/2014/main" id="{E6971742-A7E0-0D4A-AE6E-496FB9EC1BF1}"/>
              </a:ext>
            </a:extLst>
          </p:cNvPr>
          <p:cNvSpPr>
            <a:spLocks noGrp="1"/>
          </p:cNvSpPr>
          <p:nvPr>
            <p:ph type="ctrTitle"/>
          </p:nvPr>
        </p:nvSpPr>
        <p:spPr>
          <a:xfrm>
            <a:off x="916017" y="978408"/>
            <a:ext cx="8357616" cy="1088136"/>
          </a:xfrm>
        </p:spPr>
        <p:txBody>
          <a:bodyPr anchor="ctr">
            <a:norm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71849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 8">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CFD56C52-75CF-437F-BF32-D1C513B0C7E0}" type="datetime1">
              <a:rPr lang="en-US" smtClean="0"/>
              <a:t>8/28/2023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159159"/>
            <a:ext cx="923886" cy="922335"/>
          </a:xfrm>
        </p:spPr>
        <p:txBody>
          <a:bodyPr>
            <a:noAutofit/>
          </a:bodyPr>
          <a:lstStyle/>
          <a:p>
            <a:endParaRPr lang="en-US"/>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1038044"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1038044"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4" name="Picture Placeholder 16">
            <a:extLst>
              <a:ext uri="{FF2B5EF4-FFF2-40B4-BE49-F238E27FC236}">
                <a16:creationId xmlns:a16="http://schemas.microsoft.com/office/drawing/2014/main" id="{6A88DE59-CC76-784E-91CC-86A873E12BB0}"/>
              </a:ext>
            </a:extLst>
          </p:cNvPr>
          <p:cNvSpPr>
            <a:spLocks noGrp="1"/>
          </p:cNvSpPr>
          <p:nvPr>
            <p:ph type="pic" sz="quarter" idx="17"/>
          </p:nvPr>
        </p:nvSpPr>
        <p:spPr>
          <a:xfrm>
            <a:off x="3719251" y="2159159"/>
            <a:ext cx="923886" cy="922335"/>
          </a:xfrm>
        </p:spPr>
        <p:txBody>
          <a:bodyPr>
            <a:noAutofit/>
          </a:bodyPr>
          <a:lstStyle/>
          <a:p>
            <a:endParaRPr lang="en-US"/>
          </a:p>
        </p:txBody>
      </p:sp>
      <p:sp>
        <p:nvSpPr>
          <p:cNvPr id="25" name="Text Placeholder 18">
            <a:extLst>
              <a:ext uri="{FF2B5EF4-FFF2-40B4-BE49-F238E27FC236}">
                <a16:creationId xmlns:a16="http://schemas.microsoft.com/office/drawing/2014/main" id="{EC7436AA-C631-914A-893C-01BFCB514469}"/>
              </a:ext>
            </a:extLst>
          </p:cNvPr>
          <p:cNvSpPr>
            <a:spLocks noGrp="1"/>
          </p:cNvSpPr>
          <p:nvPr>
            <p:ph type="body" sz="quarter" idx="18" hasCustomPrompt="1"/>
          </p:nvPr>
        </p:nvSpPr>
        <p:spPr>
          <a:xfrm>
            <a:off x="3719251"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6" name="Text Placeholder 18">
            <a:extLst>
              <a:ext uri="{FF2B5EF4-FFF2-40B4-BE49-F238E27FC236}">
                <a16:creationId xmlns:a16="http://schemas.microsoft.com/office/drawing/2014/main" id="{7D3267A9-41C6-6D41-B94A-AF3A0B8D3CC2}"/>
              </a:ext>
            </a:extLst>
          </p:cNvPr>
          <p:cNvSpPr>
            <a:spLocks noGrp="1"/>
          </p:cNvSpPr>
          <p:nvPr>
            <p:ph type="body" sz="quarter" idx="19"/>
          </p:nvPr>
        </p:nvSpPr>
        <p:spPr>
          <a:xfrm>
            <a:off x="3719251"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7" name="Picture Placeholder 16">
            <a:extLst>
              <a:ext uri="{FF2B5EF4-FFF2-40B4-BE49-F238E27FC236}">
                <a16:creationId xmlns:a16="http://schemas.microsoft.com/office/drawing/2014/main" id="{0CA14719-28D1-1245-82ED-C30AEA3FF510}"/>
              </a:ext>
            </a:extLst>
          </p:cNvPr>
          <p:cNvSpPr>
            <a:spLocks noGrp="1"/>
          </p:cNvSpPr>
          <p:nvPr>
            <p:ph type="pic" sz="quarter" idx="20"/>
          </p:nvPr>
        </p:nvSpPr>
        <p:spPr>
          <a:xfrm>
            <a:off x="6415955" y="2159159"/>
            <a:ext cx="923886" cy="922335"/>
          </a:xfrm>
        </p:spPr>
        <p:txBody>
          <a:bodyPr>
            <a:noAutofit/>
          </a:bodyPr>
          <a:lstStyle/>
          <a:p>
            <a:endParaRPr lang="en-US"/>
          </a:p>
        </p:txBody>
      </p:sp>
      <p:sp>
        <p:nvSpPr>
          <p:cNvPr id="28" name="Text Placeholder 18">
            <a:extLst>
              <a:ext uri="{FF2B5EF4-FFF2-40B4-BE49-F238E27FC236}">
                <a16:creationId xmlns:a16="http://schemas.microsoft.com/office/drawing/2014/main" id="{A0F20BEC-0D1F-424C-A708-3CD1B159CB9D}"/>
              </a:ext>
            </a:extLst>
          </p:cNvPr>
          <p:cNvSpPr>
            <a:spLocks noGrp="1"/>
          </p:cNvSpPr>
          <p:nvPr>
            <p:ph type="body" sz="quarter" idx="21" hasCustomPrompt="1"/>
          </p:nvPr>
        </p:nvSpPr>
        <p:spPr>
          <a:xfrm>
            <a:off x="6415955"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9" name="Text Placeholder 18">
            <a:extLst>
              <a:ext uri="{FF2B5EF4-FFF2-40B4-BE49-F238E27FC236}">
                <a16:creationId xmlns:a16="http://schemas.microsoft.com/office/drawing/2014/main" id="{1AF30013-E0ED-7F43-83DA-D58BF2C564E5}"/>
              </a:ext>
            </a:extLst>
          </p:cNvPr>
          <p:cNvSpPr>
            <a:spLocks noGrp="1"/>
          </p:cNvSpPr>
          <p:nvPr>
            <p:ph type="body" sz="quarter" idx="22"/>
          </p:nvPr>
        </p:nvSpPr>
        <p:spPr>
          <a:xfrm>
            <a:off x="6415955"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Picture Placeholder 16">
            <a:extLst>
              <a:ext uri="{FF2B5EF4-FFF2-40B4-BE49-F238E27FC236}">
                <a16:creationId xmlns:a16="http://schemas.microsoft.com/office/drawing/2014/main" id="{6F279F35-215F-8247-9F1E-B98FCFCBDCD3}"/>
              </a:ext>
            </a:extLst>
          </p:cNvPr>
          <p:cNvSpPr>
            <a:spLocks noGrp="1"/>
          </p:cNvSpPr>
          <p:nvPr>
            <p:ph type="pic" sz="quarter" idx="23"/>
          </p:nvPr>
        </p:nvSpPr>
        <p:spPr>
          <a:xfrm>
            <a:off x="9097162" y="2159159"/>
            <a:ext cx="923886" cy="922335"/>
          </a:xfrm>
        </p:spPr>
        <p:txBody>
          <a:bodyPr>
            <a:noAutofit/>
          </a:bodyPr>
          <a:lstStyle/>
          <a:p>
            <a:endParaRPr lang="en-US"/>
          </a:p>
        </p:txBody>
      </p:sp>
      <p:sp>
        <p:nvSpPr>
          <p:cNvPr id="37" name="Text Placeholder 18">
            <a:extLst>
              <a:ext uri="{FF2B5EF4-FFF2-40B4-BE49-F238E27FC236}">
                <a16:creationId xmlns:a16="http://schemas.microsoft.com/office/drawing/2014/main" id="{A61B963F-0880-1E47-A659-7FC76D4D9D59}"/>
              </a:ext>
            </a:extLst>
          </p:cNvPr>
          <p:cNvSpPr>
            <a:spLocks noGrp="1"/>
          </p:cNvSpPr>
          <p:nvPr>
            <p:ph type="body" sz="quarter" idx="24" hasCustomPrompt="1"/>
          </p:nvPr>
        </p:nvSpPr>
        <p:spPr>
          <a:xfrm>
            <a:off x="9097162"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8" name="Text Placeholder 18">
            <a:extLst>
              <a:ext uri="{FF2B5EF4-FFF2-40B4-BE49-F238E27FC236}">
                <a16:creationId xmlns:a16="http://schemas.microsoft.com/office/drawing/2014/main" id="{50E852F6-B5E8-8B43-801C-1C4F7B19A5CC}"/>
              </a:ext>
            </a:extLst>
          </p:cNvPr>
          <p:cNvSpPr>
            <a:spLocks noGrp="1"/>
          </p:cNvSpPr>
          <p:nvPr>
            <p:ph type="body" sz="quarter" idx="25"/>
          </p:nvPr>
        </p:nvSpPr>
        <p:spPr>
          <a:xfrm>
            <a:off x="9097162"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9" name="Picture Placeholder 16">
            <a:extLst>
              <a:ext uri="{FF2B5EF4-FFF2-40B4-BE49-F238E27FC236}">
                <a16:creationId xmlns:a16="http://schemas.microsoft.com/office/drawing/2014/main" id="{4FA256BD-105F-BE40-B47B-B9E1894250BC}"/>
              </a:ext>
            </a:extLst>
          </p:cNvPr>
          <p:cNvSpPr>
            <a:spLocks noGrp="1"/>
          </p:cNvSpPr>
          <p:nvPr>
            <p:ph type="pic" sz="quarter" idx="26"/>
          </p:nvPr>
        </p:nvSpPr>
        <p:spPr>
          <a:xfrm>
            <a:off x="1038044" y="4198047"/>
            <a:ext cx="923886" cy="922335"/>
          </a:xfrm>
        </p:spPr>
        <p:txBody>
          <a:bodyPr>
            <a:noAutofit/>
          </a:bodyPr>
          <a:lstStyle/>
          <a:p>
            <a:endParaRPr lang="en-US"/>
          </a:p>
        </p:txBody>
      </p:sp>
      <p:sp>
        <p:nvSpPr>
          <p:cNvPr id="40" name="Text Placeholder 18">
            <a:extLst>
              <a:ext uri="{FF2B5EF4-FFF2-40B4-BE49-F238E27FC236}">
                <a16:creationId xmlns:a16="http://schemas.microsoft.com/office/drawing/2014/main" id="{6A4AC0F6-874C-7C4C-9547-94508CE42D0C}"/>
              </a:ext>
            </a:extLst>
          </p:cNvPr>
          <p:cNvSpPr>
            <a:spLocks noGrp="1"/>
          </p:cNvSpPr>
          <p:nvPr>
            <p:ph type="body" sz="quarter" idx="27" hasCustomPrompt="1"/>
          </p:nvPr>
        </p:nvSpPr>
        <p:spPr>
          <a:xfrm>
            <a:off x="1038044"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1" name="Text Placeholder 18">
            <a:extLst>
              <a:ext uri="{FF2B5EF4-FFF2-40B4-BE49-F238E27FC236}">
                <a16:creationId xmlns:a16="http://schemas.microsoft.com/office/drawing/2014/main" id="{EA3CCA23-6E76-8F41-9FED-4DB323AEC855}"/>
              </a:ext>
            </a:extLst>
          </p:cNvPr>
          <p:cNvSpPr>
            <a:spLocks noGrp="1"/>
          </p:cNvSpPr>
          <p:nvPr>
            <p:ph type="body" sz="quarter" idx="28"/>
          </p:nvPr>
        </p:nvSpPr>
        <p:spPr>
          <a:xfrm>
            <a:off x="1038044"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2" name="Picture Placeholder 16">
            <a:extLst>
              <a:ext uri="{FF2B5EF4-FFF2-40B4-BE49-F238E27FC236}">
                <a16:creationId xmlns:a16="http://schemas.microsoft.com/office/drawing/2014/main" id="{C2654D0F-1EF0-C945-B023-1561C866903C}"/>
              </a:ext>
            </a:extLst>
          </p:cNvPr>
          <p:cNvSpPr>
            <a:spLocks noGrp="1"/>
          </p:cNvSpPr>
          <p:nvPr>
            <p:ph type="pic" sz="quarter" idx="29"/>
          </p:nvPr>
        </p:nvSpPr>
        <p:spPr>
          <a:xfrm>
            <a:off x="3719251" y="4198047"/>
            <a:ext cx="923886" cy="922335"/>
          </a:xfrm>
        </p:spPr>
        <p:txBody>
          <a:bodyPr>
            <a:noAutofit/>
          </a:bodyPr>
          <a:lstStyle/>
          <a:p>
            <a:endParaRPr lang="en-US"/>
          </a:p>
        </p:txBody>
      </p:sp>
      <p:sp>
        <p:nvSpPr>
          <p:cNvPr id="43" name="Text Placeholder 18">
            <a:extLst>
              <a:ext uri="{FF2B5EF4-FFF2-40B4-BE49-F238E27FC236}">
                <a16:creationId xmlns:a16="http://schemas.microsoft.com/office/drawing/2014/main" id="{117D52FF-094D-6749-8A26-B894CEF6ACBA}"/>
              </a:ext>
            </a:extLst>
          </p:cNvPr>
          <p:cNvSpPr>
            <a:spLocks noGrp="1"/>
          </p:cNvSpPr>
          <p:nvPr>
            <p:ph type="body" sz="quarter" idx="30" hasCustomPrompt="1"/>
          </p:nvPr>
        </p:nvSpPr>
        <p:spPr>
          <a:xfrm>
            <a:off x="3719251"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4" name="Text Placeholder 18">
            <a:extLst>
              <a:ext uri="{FF2B5EF4-FFF2-40B4-BE49-F238E27FC236}">
                <a16:creationId xmlns:a16="http://schemas.microsoft.com/office/drawing/2014/main" id="{0052C3E7-B5A5-E44C-91BD-16DB655583BE}"/>
              </a:ext>
            </a:extLst>
          </p:cNvPr>
          <p:cNvSpPr>
            <a:spLocks noGrp="1"/>
          </p:cNvSpPr>
          <p:nvPr>
            <p:ph type="body" sz="quarter" idx="31"/>
          </p:nvPr>
        </p:nvSpPr>
        <p:spPr>
          <a:xfrm>
            <a:off x="3719251"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5" name="Picture Placeholder 16">
            <a:extLst>
              <a:ext uri="{FF2B5EF4-FFF2-40B4-BE49-F238E27FC236}">
                <a16:creationId xmlns:a16="http://schemas.microsoft.com/office/drawing/2014/main" id="{D4C618F6-4987-274F-8D08-0934922ACA5A}"/>
              </a:ext>
            </a:extLst>
          </p:cNvPr>
          <p:cNvSpPr>
            <a:spLocks noGrp="1"/>
          </p:cNvSpPr>
          <p:nvPr>
            <p:ph type="pic" sz="quarter" idx="32"/>
          </p:nvPr>
        </p:nvSpPr>
        <p:spPr>
          <a:xfrm>
            <a:off x="6415955" y="4198047"/>
            <a:ext cx="923886" cy="922335"/>
          </a:xfrm>
        </p:spPr>
        <p:txBody>
          <a:bodyPr>
            <a:noAutofit/>
          </a:bodyPr>
          <a:lstStyle/>
          <a:p>
            <a:endParaRPr lang="en-US"/>
          </a:p>
        </p:txBody>
      </p:sp>
      <p:sp>
        <p:nvSpPr>
          <p:cNvPr id="46" name="Text Placeholder 18">
            <a:extLst>
              <a:ext uri="{FF2B5EF4-FFF2-40B4-BE49-F238E27FC236}">
                <a16:creationId xmlns:a16="http://schemas.microsoft.com/office/drawing/2014/main" id="{04553546-0C16-4843-8655-70FFDC038AC2}"/>
              </a:ext>
            </a:extLst>
          </p:cNvPr>
          <p:cNvSpPr>
            <a:spLocks noGrp="1"/>
          </p:cNvSpPr>
          <p:nvPr>
            <p:ph type="body" sz="quarter" idx="33" hasCustomPrompt="1"/>
          </p:nvPr>
        </p:nvSpPr>
        <p:spPr>
          <a:xfrm>
            <a:off x="6415955"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7" name="Text Placeholder 18">
            <a:extLst>
              <a:ext uri="{FF2B5EF4-FFF2-40B4-BE49-F238E27FC236}">
                <a16:creationId xmlns:a16="http://schemas.microsoft.com/office/drawing/2014/main" id="{0F174D17-C816-804A-BED4-E43623C46686}"/>
              </a:ext>
            </a:extLst>
          </p:cNvPr>
          <p:cNvSpPr>
            <a:spLocks noGrp="1"/>
          </p:cNvSpPr>
          <p:nvPr>
            <p:ph type="body" sz="quarter" idx="34"/>
          </p:nvPr>
        </p:nvSpPr>
        <p:spPr>
          <a:xfrm>
            <a:off x="6415955"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8" name="Picture Placeholder 16">
            <a:extLst>
              <a:ext uri="{FF2B5EF4-FFF2-40B4-BE49-F238E27FC236}">
                <a16:creationId xmlns:a16="http://schemas.microsoft.com/office/drawing/2014/main" id="{3A5BCDFF-966C-EE4B-B676-0DC4FE521CDB}"/>
              </a:ext>
            </a:extLst>
          </p:cNvPr>
          <p:cNvSpPr>
            <a:spLocks noGrp="1"/>
          </p:cNvSpPr>
          <p:nvPr>
            <p:ph type="pic" sz="quarter" idx="35"/>
          </p:nvPr>
        </p:nvSpPr>
        <p:spPr>
          <a:xfrm>
            <a:off x="9097162" y="4198047"/>
            <a:ext cx="923886" cy="922335"/>
          </a:xfrm>
        </p:spPr>
        <p:txBody>
          <a:bodyPr>
            <a:noAutofit/>
          </a:bodyPr>
          <a:lstStyle/>
          <a:p>
            <a:endParaRPr lang="en-US"/>
          </a:p>
        </p:txBody>
      </p:sp>
      <p:sp>
        <p:nvSpPr>
          <p:cNvPr id="49" name="Text Placeholder 18">
            <a:extLst>
              <a:ext uri="{FF2B5EF4-FFF2-40B4-BE49-F238E27FC236}">
                <a16:creationId xmlns:a16="http://schemas.microsoft.com/office/drawing/2014/main" id="{3E877DB1-D772-1B4C-8F31-F2C6ACE01CFC}"/>
              </a:ext>
            </a:extLst>
          </p:cNvPr>
          <p:cNvSpPr>
            <a:spLocks noGrp="1"/>
          </p:cNvSpPr>
          <p:nvPr>
            <p:ph type="body" sz="quarter" idx="36" hasCustomPrompt="1"/>
          </p:nvPr>
        </p:nvSpPr>
        <p:spPr>
          <a:xfrm>
            <a:off x="9097162"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0" name="Text Placeholder 18">
            <a:extLst>
              <a:ext uri="{FF2B5EF4-FFF2-40B4-BE49-F238E27FC236}">
                <a16:creationId xmlns:a16="http://schemas.microsoft.com/office/drawing/2014/main" id="{BE7B6561-93FC-9B47-B1F2-95F66BC3A859}"/>
              </a:ext>
            </a:extLst>
          </p:cNvPr>
          <p:cNvSpPr>
            <a:spLocks noGrp="1"/>
          </p:cNvSpPr>
          <p:nvPr>
            <p:ph type="body" sz="quarter" idx="37"/>
          </p:nvPr>
        </p:nvSpPr>
        <p:spPr>
          <a:xfrm>
            <a:off x="9097162"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1" name="Title 1">
            <a:extLst>
              <a:ext uri="{FF2B5EF4-FFF2-40B4-BE49-F238E27FC236}">
                <a16:creationId xmlns:a16="http://schemas.microsoft.com/office/drawing/2014/main" id="{373FEBAB-37BE-6B43-AFCA-653DB9B95900}"/>
              </a:ext>
            </a:extLst>
          </p:cNvPr>
          <p:cNvSpPr>
            <a:spLocks noGrp="1"/>
          </p:cNvSpPr>
          <p:nvPr>
            <p:ph type="ctrTitle"/>
          </p:nvPr>
        </p:nvSpPr>
        <p:spPr>
          <a:xfrm>
            <a:off x="916017" y="1033272"/>
            <a:ext cx="8357616" cy="969264"/>
          </a:xfrm>
        </p:spPr>
        <p:txBody>
          <a:bodyPr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624061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1730829" cy="365125"/>
          </a:xfrm>
          <a:prstGeom prst="rect">
            <a:avLst/>
          </a:prstGeom>
        </p:spPr>
        <p:txBody>
          <a:bodyPr vert="horz" lIns="91440" tIns="45720" rIns="91440" bIns="45720" rtlCol="0" anchor="ctr"/>
          <a:lstStyle>
            <a:lvl1pPr algn="l">
              <a:defRPr sz="1000">
                <a:solidFill>
                  <a:schemeClr val="tx2">
                    <a:lumMod val="60000"/>
                    <a:lumOff val="40000"/>
                  </a:schemeClr>
                </a:solidFill>
                <a:latin typeface="Tw Cen MT" panose="020B0602020104020603" pitchFamily="34" charset="77"/>
              </a:defRPr>
            </a:lvl1pPr>
          </a:lstStyle>
          <a:p>
            <a:fld id="{D9BAD1CA-5F7E-489F-B9AC-F0EBC9D9712D}" type="datetime1">
              <a:rPr lang="en-US" smtClean="0"/>
              <a:t>8/28/2023</a:t>
            </a:fld>
            <a:endParaRPr lang="en-US"/>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spc="50" baseline="0">
                <a:solidFill>
                  <a:schemeClr val="tx2">
                    <a:lumMod val="60000"/>
                    <a:lumOff val="40000"/>
                  </a:schemeClr>
                </a:solidFill>
                <a:latin typeface="Tw Cen MT" panose="020B0602020104020603" pitchFamily="34" charset="77"/>
              </a:defRPr>
            </a:lvl1pPr>
          </a:lstStyle>
          <a:p>
            <a:r>
              <a:rPr lang="en-US"/>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0271342" y="6356350"/>
            <a:ext cx="1539658" cy="365125"/>
          </a:xfrm>
          <a:prstGeom prst="rect">
            <a:avLst/>
          </a:prstGeom>
        </p:spPr>
        <p:txBody>
          <a:bodyPr vert="horz" lIns="91440" tIns="45720" rIns="91440" bIns="45720" rtlCol="0" anchor="ctr"/>
          <a:lstStyle>
            <a:lvl1pPr algn="r">
              <a:defRPr sz="1000">
                <a:solidFill>
                  <a:schemeClr val="tx2">
                    <a:lumMod val="60000"/>
                    <a:lumOff val="40000"/>
                  </a:schemeClr>
                </a:solidFill>
                <a:latin typeface="Tw Cen MT" panose="020B0602020104020603" pitchFamily="34" charset="77"/>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54" r:id="rId5"/>
    <p:sldLayoutId id="2147483660" r:id="rId6"/>
    <p:sldLayoutId id="2147483661" r:id="rId7"/>
    <p:sldLayoutId id="2147483662" r:id="rId8"/>
    <p:sldLayoutId id="2147483663" r:id="rId9"/>
    <p:sldLayoutId id="2147483664" r:id="rId10"/>
    <p:sldLayoutId id="2147483652" r:id="rId11"/>
    <p:sldLayoutId id="2147483665"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www.texastribune.org/series/texas-homeless-austin-greg-abbott-dallas-houston/"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journals.sagepub.com/doi/full/10.1177/000271622098186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Close up of top of bridge">
            <a:extLst>
              <a:ext uri="{FF2B5EF4-FFF2-40B4-BE49-F238E27FC236}">
                <a16:creationId xmlns:a16="http://schemas.microsoft.com/office/drawing/2014/main" id="{AEC58393-FADE-4230-9BF7-311D876214B4}"/>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3686175" y="0"/>
            <a:ext cx="8505825" cy="6858000"/>
          </a:xfrm>
        </p:spPr>
      </p:pic>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693683" y="879635"/>
            <a:ext cx="7659486" cy="1198178"/>
          </a:xfrm>
        </p:spPr>
        <p:txBody>
          <a:bodyPr/>
          <a:lstStyle/>
          <a:p>
            <a:r>
              <a:rPr lang="en-US" sz="2800">
                <a:solidFill>
                  <a:srgbClr val="000000"/>
                </a:solidFill>
                <a:latin typeface="Bahnschrift"/>
                <a:cs typeface="Arial"/>
              </a:rPr>
              <a:t>The HOMELESS: Austin VS. San Francisco.</a:t>
            </a:r>
            <a:endParaRPr lang="en-US" sz="2800">
              <a:latin typeface="Bahnschrift"/>
            </a:endParaRP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916016" y="2551819"/>
            <a:ext cx="2952599" cy="1781642"/>
          </a:xfrm>
        </p:spPr>
        <p:txBody>
          <a:bodyPr vert="horz" lIns="91440" tIns="45720" rIns="91440" bIns="45720" rtlCol="0" anchor="t">
            <a:normAutofit fontScale="85000" lnSpcReduction="10000"/>
          </a:bodyPr>
          <a:lstStyle/>
          <a:p>
            <a:r>
              <a:rPr lang="en-US" sz="3200">
                <a:latin typeface="Tw Cen MT"/>
              </a:rPr>
              <a:t>Elijah Montgomery</a:t>
            </a:r>
          </a:p>
          <a:p>
            <a:r>
              <a:rPr lang="en-US" sz="3200">
                <a:latin typeface="Tw Cen MT"/>
              </a:rPr>
              <a:t>Jason Casperson</a:t>
            </a:r>
            <a:endParaRPr lang="en-US" sz="3200"/>
          </a:p>
          <a:p>
            <a:r>
              <a:rPr lang="en-US" sz="3200">
                <a:latin typeface="Tw Cen MT"/>
              </a:rPr>
              <a:t>Julian </a:t>
            </a:r>
            <a:r>
              <a:rPr lang="en-US" sz="3200" err="1">
                <a:latin typeface="Tw Cen MT"/>
              </a:rPr>
              <a:t>Pecino</a:t>
            </a:r>
            <a:endParaRPr lang="en-US" sz="3200">
              <a:latin typeface="Tw Cen MT"/>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bstract image">
            <a:extLst>
              <a:ext uri="{FF2B5EF4-FFF2-40B4-BE49-F238E27FC236}">
                <a16:creationId xmlns:a16="http://schemas.microsoft.com/office/drawing/2014/main" id="{36C00303-A08F-4F62-BD8D-3CC12633BD76}"/>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8534400" cy="6858000"/>
          </a:xfrm>
        </p:spPr>
      </p:pic>
      <p:sp>
        <p:nvSpPr>
          <p:cNvPr id="2" name="Title 1">
            <a:extLst>
              <a:ext uri="{FF2B5EF4-FFF2-40B4-BE49-F238E27FC236}">
                <a16:creationId xmlns:a16="http://schemas.microsoft.com/office/drawing/2014/main" id="{42D1A202-23A3-4F3A-AA92-0172C8D2DA06}"/>
              </a:ext>
            </a:extLst>
          </p:cNvPr>
          <p:cNvSpPr>
            <a:spLocks noGrp="1"/>
          </p:cNvSpPr>
          <p:nvPr>
            <p:ph type="ctrTitle"/>
          </p:nvPr>
        </p:nvSpPr>
        <p:spPr>
          <a:xfrm>
            <a:off x="6096000" y="1106424"/>
            <a:ext cx="4446062" cy="916644"/>
          </a:xfrm>
        </p:spPr>
        <p:txBody>
          <a:bodyPr/>
          <a:lstStyle/>
          <a:p>
            <a:r>
              <a:rPr lang="en-US"/>
              <a:t>SUMMARY </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subTitle" idx="1"/>
          </p:nvPr>
        </p:nvSpPr>
        <p:spPr>
          <a:xfrm>
            <a:off x="6096000" y="2075245"/>
            <a:ext cx="4446062" cy="3295405"/>
          </a:xfrm>
        </p:spPr>
        <p:txBody>
          <a:bodyPr vert="horz" lIns="91440" tIns="45720" rIns="91440" bIns="45720" rtlCol="0" anchor="t">
            <a:normAutofit fontScale="77500" lnSpcReduction="20000"/>
          </a:bodyPr>
          <a:lstStyle/>
          <a:p>
            <a:r>
              <a:rPr lang="en-US">
                <a:latin typeface="Tw Cen MT"/>
              </a:rPr>
              <a:t>Navigating the Vague Path Forward</a:t>
            </a:r>
          </a:p>
          <a:p>
            <a:endParaRPr lang="en-US"/>
          </a:p>
          <a:p>
            <a:r>
              <a:rPr lang="en-US">
                <a:latin typeface="Tw Cen MT"/>
              </a:rPr>
              <a:t>As we navigate the shadows of homelessness in Austin and San Francisco, we must acknowledge the complexity of this issue and the vague, uncertain paths that lie ahead. The homeless issue is not a monolith but a collection of stories, struggles, and aspirations. It is only through a deeper understanding of these complexities that we can hope to create a more compassionate and inclusive society where homelessness becomes a vague memory of the past.</a:t>
            </a:r>
            <a:endParaRPr lang="en-US"/>
          </a:p>
          <a:p>
            <a:endParaRPr lang="en-US"/>
          </a:p>
        </p:txBody>
      </p:sp>
      <p:sp>
        <p:nvSpPr>
          <p:cNvPr id="5" name="Footer Placeholder 4">
            <a:extLst>
              <a:ext uri="{FF2B5EF4-FFF2-40B4-BE49-F238E27FC236}">
                <a16:creationId xmlns:a16="http://schemas.microsoft.com/office/drawing/2014/main" id="{C96DE336-91C4-644F-9A64-DC93B220ABEC}"/>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6" name="Slide Number Placeholder 5">
            <a:extLst>
              <a:ext uri="{FF2B5EF4-FFF2-40B4-BE49-F238E27FC236}">
                <a16:creationId xmlns:a16="http://schemas.microsoft.com/office/drawing/2014/main" id="{2CECA775-60F7-AF45-8128-48C93DA5789D}"/>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10</a:t>
            </a:fld>
            <a:endParaRPr lang="en-US"/>
          </a:p>
        </p:txBody>
      </p:sp>
    </p:spTree>
    <p:extLst>
      <p:ext uri="{BB962C8B-B14F-4D97-AF65-F5344CB8AC3E}">
        <p14:creationId xmlns:p14="http://schemas.microsoft.com/office/powerpoint/2010/main" val="445070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Close up of top of bridge">
            <a:extLst>
              <a:ext uri="{FF2B5EF4-FFF2-40B4-BE49-F238E27FC236}">
                <a16:creationId xmlns:a16="http://schemas.microsoft.com/office/drawing/2014/main" id="{0C02B839-BD0F-4E42-B905-966EFC6BBAD6}"/>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3686175" y="0"/>
            <a:ext cx="8505825" cy="6858000"/>
          </a:xfrm>
        </p:spPr>
      </p:pic>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693683" y="879635"/>
            <a:ext cx="7659486" cy="1198178"/>
          </a:xfrm>
        </p:spPr>
        <p:txBody>
          <a:bodyPr/>
          <a:lstStyle/>
          <a:p>
            <a:r>
              <a:rPr lang="en-US"/>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916016" y="2551819"/>
            <a:ext cx="4660213" cy="3654509"/>
          </a:xfrm>
        </p:spPr>
        <p:txBody>
          <a:bodyPr vert="horz" lIns="91440" tIns="45720" rIns="91440" bIns="45720" rtlCol="0" anchor="t">
            <a:normAutofit/>
          </a:bodyPr>
          <a:lstStyle/>
          <a:p>
            <a:r>
              <a:rPr lang="en-US">
                <a:latin typeface="Tw Cen MT"/>
              </a:rPr>
              <a:t>References: </a:t>
            </a:r>
            <a:endParaRPr lang="en-US">
              <a:solidFill>
                <a:srgbClr val="3A3A3A"/>
              </a:solidFill>
            </a:endParaRPr>
          </a:p>
          <a:p>
            <a:r>
              <a:rPr lang="en-US" sz="1200" b="1" u="sng" cap="all">
                <a:solidFill>
                  <a:srgbClr val="348094"/>
                </a:solidFill>
                <a:latin typeface="Tw Cen MT"/>
                <a:hlinkClick r:id="rId3">
                  <a:extLst>
                    <a:ext uri="{A12FA001-AC4F-418D-AE19-62706E023703}">
                      <ahyp:hlinkClr xmlns:ahyp="http://schemas.microsoft.com/office/drawing/2018/hyperlinkcolor" val="tx"/>
                    </a:ext>
                  </a:extLst>
                </a:hlinkClick>
              </a:rPr>
              <a:t>- HOMELESS IN TEXAS</a:t>
            </a:r>
          </a:p>
          <a:p>
            <a:r>
              <a:rPr lang="en-US" sz="1200" cap="all">
                <a:solidFill>
                  <a:srgbClr val="1155CC"/>
                </a:solidFill>
                <a:latin typeface="Arial"/>
                <a:cs typeface="Arial"/>
                <a:hlinkClick r:id="rId4"/>
              </a:rPr>
              <a:t>A Rising Tide Drowns Unstable Boats: How Inequality Creates Homelessness</a:t>
            </a:r>
            <a:endParaRPr lang="en-US"/>
          </a:p>
          <a:p>
            <a:endParaRPr lang="en-US" sz="1200" b="1" u="sng" cap="all">
              <a:solidFill>
                <a:srgbClr val="348094"/>
              </a:solidFill>
            </a:endParaRPr>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Placeholder 35" descr="Red chair against a red wall with a green floor">
            <a:extLst>
              <a:ext uri="{FF2B5EF4-FFF2-40B4-BE49-F238E27FC236}">
                <a16:creationId xmlns:a16="http://schemas.microsoft.com/office/drawing/2014/main" id="{D7A6C408-D15C-C140-8E3E-B96A9E60D43A}"/>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27A6F7BB-30A8-4980-AD4A-2FB0B53FA6C9}"/>
              </a:ext>
            </a:extLst>
          </p:cNvPr>
          <p:cNvSpPr>
            <a:spLocks noGrp="1"/>
          </p:cNvSpPr>
          <p:nvPr>
            <p:ph type="ctrTitle"/>
          </p:nvPr>
        </p:nvSpPr>
        <p:spPr>
          <a:xfrm>
            <a:off x="916017" y="978408"/>
            <a:ext cx="8357616" cy="1088136"/>
          </a:xfrm>
        </p:spPr>
        <p:txBody>
          <a:bodyPr anchor="ctr"/>
          <a:lstStyle/>
          <a:p>
            <a:r>
              <a:rPr lang="en-US"/>
              <a:t>MEET OUR TEAM</a:t>
            </a:r>
          </a:p>
        </p:txBody>
      </p:sp>
      <p:sp>
        <p:nvSpPr>
          <p:cNvPr id="8" name="Text Placeholder 7">
            <a:extLst>
              <a:ext uri="{FF2B5EF4-FFF2-40B4-BE49-F238E27FC236}">
                <a16:creationId xmlns:a16="http://schemas.microsoft.com/office/drawing/2014/main" id="{61C7C316-257C-D546-909D-98FD50663C5D}"/>
              </a:ext>
            </a:extLst>
          </p:cNvPr>
          <p:cNvSpPr>
            <a:spLocks noGrp="1"/>
          </p:cNvSpPr>
          <p:nvPr>
            <p:ph type="body" sz="quarter" idx="15"/>
          </p:nvPr>
        </p:nvSpPr>
        <p:spPr>
          <a:xfrm>
            <a:off x="2200773" y="2498043"/>
            <a:ext cx="2917826" cy="404812"/>
          </a:xfrm>
        </p:spPr>
        <p:txBody>
          <a:bodyPr/>
          <a:lstStyle/>
          <a:p>
            <a:r>
              <a:rPr lang="en-US">
                <a:latin typeface="Tw Cen MT"/>
              </a:rPr>
              <a:t>Elijah Montgomery</a:t>
            </a:r>
            <a:endParaRPr lang="en-US"/>
          </a:p>
        </p:txBody>
      </p:sp>
      <p:sp>
        <p:nvSpPr>
          <p:cNvPr id="17" name="Text Placeholder 16">
            <a:extLst>
              <a:ext uri="{FF2B5EF4-FFF2-40B4-BE49-F238E27FC236}">
                <a16:creationId xmlns:a16="http://schemas.microsoft.com/office/drawing/2014/main" id="{9EAA186B-A3B5-0145-8CAE-ABFD165CDB94}"/>
              </a:ext>
            </a:extLst>
          </p:cNvPr>
          <p:cNvSpPr>
            <a:spLocks noGrp="1"/>
          </p:cNvSpPr>
          <p:nvPr>
            <p:ph type="body" sz="quarter" idx="16"/>
          </p:nvPr>
        </p:nvSpPr>
        <p:spPr>
          <a:xfrm>
            <a:off x="2200773" y="2922586"/>
            <a:ext cx="2917826" cy="404812"/>
          </a:xfrm>
        </p:spPr>
        <p:txBody>
          <a:bodyPr/>
          <a:lstStyle/>
          <a:p>
            <a:r>
              <a:rPr lang="en-US">
                <a:latin typeface="Tw Cen MT"/>
              </a:rPr>
              <a:t>Presidente</a:t>
            </a:r>
            <a:endParaRPr lang="en-US"/>
          </a:p>
        </p:txBody>
      </p:sp>
      <p:sp>
        <p:nvSpPr>
          <p:cNvPr id="22" name="Text Placeholder 21">
            <a:extLst>
              <a:ext uri="{FF2B5EF4-FFF2-40B4-BE49-F238E27FC236}">
                <a16:creationId xmlns:a16="http://schemas.microsoft.com/office/drawing/2014/main" id="{EC1EC5C0-B9F3-0D47-8C7B-A2B7D2AEE4F7}"/>
              </a:ext>
            </a:extLst>
          </p:cNvPr>
          <p:cNvSpPr>
            <a:spLocks noGrp="1"/>
          </p:cNvSpPr>
          <p:nvPr>
            <p:ph type="body" sz="quarter" idx="21"/>
          </p:nvPr>
        </p:nvSpPr>
        <p:spPr>
          <a:xfrm>
            <a:off x="6872994" y="2498043"/>
            <a:ext cx="2917826" cy="404812"/>
          </a:xfrm>
        </p:spPr>
        <p:txBody>
          <a:bodyPr/>
          <a:lstStyle/>
          <a:p>
            <a:r>
              <a:rPr lang="en-US">
                <a:latin typeface="Tw Cen MT"/>
              </a:rPr>
              <a:t>Jason Casperson</a:t>
            </a:r>
            <a:endParaRPr lang="en-US"/>
          </a:p>
        </p:txBody>
      </p:sp>
      <p:sp>
        <p:nvSpPr>
          <p:cNvPr id="23" name="Text Placeholder 22">
            <a:extLst>
              <a:ext uri="{FF2B5EF4-FFF2-40B4-BE49-F238E27FC236}">
                <a16:creationId xmlns:a16="http://schemas.microsoft.com/office/drawing/2014/main" id="{0E40995F-FCDC-0C42-8608-FF5B24C7FC84}"/>
              </a:ext>
            </a:extLst>
          </p:cNvPr>
          <p:cNvSpPr>
            <a:spLocks noGrp="1"/>
          </p:cNvSpPr>
          <p:nvPr>
            <p:ph type="body" sz="quarter" idx="22"/>
          </p:nvPr>
        </p:nvSpPr>
        <p:spPr>
          <a:xfrm>
            <a:off x="6872994" y="2922586"/>
            <a:ext cx="2917826" cy="404812"/>
          </a:xfrm>
        </p:spPr>
        <p:txBody>
          <a:bodyPr/>
          <a:lstStyle/>
          <a:p>
            <a:r>
              <a:rPr lang="en-US"/>
              <a:t>Chief Executive Officer</a:t>
            </a:r>
          </a:p>
        </p:txBody>
      </p:sp>
      <p:sp>
        <p:nvSpPr>
          <p:cNvPr id="19" name="Text Placeholder 18">
            <a:extLst>
              <a:ext uri="{FF2B5EF4-FFF2-40B4-BE49-F238E27FC236}">
                <a16:creationId xmlns:a16="http://schemas.microsoft.com/office/drawing/2014/main" id="{906069F0-DCEB-274D-A1F5-6D1469AC8281}"/>
              </a:ext>
            </a:extLst>
          </p:cNvPr>
          <p:cNvSpPr>
            <a:spLocks noGrp="1"/>
          </p:cNvSpPr>
          <p:nvPr>
            <p:ph type="body" sz="quarter" idx="18"/>
          </p:nvPr>
        </p:nvSpPr>
        <p:spPr>
          <a:xfrm>
            <a:off x="4833150" y="4085324"/>
            <a:ext cx="2917826" cy="404812"/>
          </a:xfrm>
        </p:spPr>
        <p:txBody>
          <a:bodyPr/>
          <a:lstStyle/>
          <a:p>
            <a:r>
              <a:rPr lang="en-US">
                <a:latin typeface="Tw Cen MT"/>
              </a:rPr>
              <a:t>Julian </a:t>
            </a:r>
            <a:r>
              <a:rPr lang="en-US" err="1">
                <a:latin typeface="Tw Cen MT"/>
              </a:rPr>
              <a:t>Pecino</a:t>
            </a:r>
            <a:endParaRPr lang="en-US" err="1"/>
          </a:p>
        </p:txBody>
      </p:sp>
      <p:sp>
        <p:nvSpPr>
          <p:cNvPr id="20" name="Text Placeholder 19">
            <a:extLst>
              <a:ext uri="{FF2B5EF4-FFF2-40B4-BE49-F238E27FC236}">
                <a16:creationId xmlns:a16="http://schemas.microsoft.com/office/drawing/2014/main" id="{7F48A82F-E41F-2342-A72D-A1834C04A1C9}"/>
              </a:ext>
            </a:extLst>
          </p:cNvPr>
          <p:cNvSpPr>
            <a:spLocks noGrp="1"/>
          </p:cNvSpPr>
          <p:nvPr>
            <p:ph type="body" sz="quarter" idx="19"/>
          </p:nvPr>
        </p:nvSpPr>
        <p:spPr>
          <a:xfrm>
            <a:off x="4833150" y="4497807"/>
            <a:ext cx="2917826" cy="404812"/>
          </a:xfrm>
        </p:spPr>
        <p:txBody>
          <a:bodyPr/>
          <a:lstStyle/>
          <a:p>
            <a:r>
              <a:rPr lang="en-US"/>
              <a:t>Chief Operations Officer</a:t>
            </a:r>
          </a:p>
        </p:txBody>
      </p:sp>
      <p:sp>
        <p:nvSpPr>
          <p:cNvPr id="29" name="Text Placeholder 28">
            <a:extLst>
              <a:ext uri="{FF2B5EF4-FFF2-40B4-BE49-F238E27FC236}">
                <a16:creationId xmlns:a16="http://schemas.microsoft.com/office/drawing/2014/main" id="{3E3A00F0-8B29-CC41-BB9B-69B0FEFDBEC3}"/>
              </a:ext>
            </a:extLst>
          </p:cNvPr>
          <p:cNvSpPr>
            <a:spLocks noGrp="1"/>
          </p:cNvSpPr>
          <p:nvPr>
            <p:ph type="body" sz="quarter" idx="24"/>
          </p:nvPr>
        </p:nvSpPr>
        <p:spPr>
          <a:xfrm>
            <a:off x="6872994" y="4114572"/>
            <a:ext cx="2917826" cy="404812"/>
          </a:xfrm>
        </p:spPr>
        <p:txBody>
          <a:bodyPr/>
          <a:lstStyle/>
          <a:p>
            <a:endParaRPr lang="en-US"/>
          </a:p>
        </p:txBody>
      </p:sp>
      <p:sp>
        <p:nvSpPr>
          <p:cNvPr id="30" name="Text Placeholder 29">
            <a:extLst>
              <a:ext uri="{FF2B5EF4-FFF2-40B4-BE49-F238E27FC236}">
                <a16:creationId xmlns:a16="http://schemas.microsoft.com/office/drawing/2014/main" id="{74ABFA2A-9AB2-F441-8220-1700CF6E93C6}"/>
              </a:ext>
            </a:extLst>
          </p:cNvPr>
          <p:cNvSpPr>
            <a:spLocks noGrp="1"/>
          </p:cNvSpPr>
          <p:nvPr>
            <p:ph type="body" sz="quarter" idx="25"/>
          </p:nvPr>
        </p:nvSpPr>
        <p:spPr>
          <a:xfrm>
            <a:off x="6872994" y="4539115"/>
            <a:ext cx="2917826" cy="404812"/>
          </a:xfrm>
        </p:spPr>
        <p:txBody>
          <a:bodyPr/>
          <a:lstStyle/>
          <a:p>
            <a:endParaRPr lang="en-US"/>
          </a:p>
        </p:txBody>
      </p:sp>
      <p:sp>
        <p:nvSpPr>
          <p:cNvPr id="4" name="Footer Placeholder 3">
            <a:extLst>
              <a:ext uri="{FF2B5EF4-FFF2-40B4-BE49-F238E27FC236}">
                <a16:creationId xmlns:a16="http://schemas.microsoft.com/office/drawing/2014/main" id="{0BBEBFFA-05DE-834B-918D-C5FE755BBFC6}"/>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5" name="Slide Number Placeholder 4">
            <a:extLst>
              <a:ext uri="{FF2B5EF4-FFF2-40B4-BE49-F238E27FC236}">
                <a16:creationId xmlns:a16="http://schemas.microsoft.com/office/drawing/2014/main" id="{F74E9B7C-11D8-F940-9059-4281229A594D}"/>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2</a:t>
            </a:fld>
            <a:endParaRPr lang="en-US"/>
          </a:p>
        </p:txBody>
      </p:sp>
      <p:sp>
        <p:nvSpPr>
          <p:cNvPr id="6" name="Picture Placeholder 5">
            <a:extLst>
              <a:ext uri="{FF2B5EF4-FFF2-40B4-BE49-F238E27FC236}">
                <a16:creationId xmlns:a16="http://schemas.microsoft.com/office/drawing/2014/main" id="{F7B6888E-B56A-2A68-85FC-9AC964AA5F78}"/>
              </a:ext>
            </a:extLst>
          </p:cNvPr>
          <p:cNvSpPr>
            <a:spLocks noGrp="1"/>
          </p:cNvSpPr>
          <p:nvPr>
            <p:ph type="pic" sz="quarter" idx="23"/>
          </p:nvPr>
        </p:nvSpPr>
        <p:spPr/>
      </p:sp>
      <p:pic>
        <p:nvPicPr>
          <p:cNvPr id="10" name="Picture Placeholder 9" descr="A person taking a selfie&#10;&#10;Description automatically generated">
            <a:extLst>
              <a:ext uri="{FF2B5EF4-FFF2-40B4-BE49-F238E27FC236}">
                <a16:creationId xmlns:a16="http://schemas.microsoft.com/office/drawing/2014/main" id="{5A0EE9F7-D4B4-2B3A-1B5C-57303AA039E4}"/>
              </a:ext>
            </a:extLst>
          </p:cNvPr>
          <p:cNvPicPr>
            <a:picLocks noGrp="1" noChangeAspect="1"/>
          </p:cNvPicPr>
          <p:nvPr>
            <p:ph type="pic" sz="quarter" idx="14"/>
          </p:nvPr>
        </p:nvPicPr>
        <p:blipFill>
          <a:blip r:embed="rId3"/>
          <a:srcRect t="84" b="84"/>
          <a:stretch/>
        </p:blipFill>
        <p:spPr/>
      </p:pic>
      <p:pic>
        <p:nvPicPr>
          <p:cNvPr id="13" name="Picture Placeholder 12" descr="A person in a suit and tie&#10;&#10;Description automatically generated">
            <a:extLst>
              <a:ext uri="{FF2B5EF4-FFF2-40B4-BE49-F238E27FC236}">
                <a16:creationId xmlns:a16="http://schemas.microsoft.com/office/drawing/2014/main" id="{D2615D66-CF4E-4284-0AAE-F2C510A9807E}"/>
              </a:ext>
            </a:extLst>
          </p:cNvPr>
          <p:cNvPicPr>
            <a:picLocks noGrp="1" noChangeAspect="1"/>
          </p:cNvPicPr>
          <p:nvPr>
            <p:ph type="pic" sz="quarter" idx="20"/>
          </p:nvPr>
        </p:nvPicPr>
        <p:blipFill>
          <a:blip r:embed="rId4"/>
          <a:srcRect t="84" b="84"/>
          <a:stretch/>
        </p:blipFill>
        <p:spPr/>
      </p:pic>
      <p:pic>
        <p:nvPicPr>
          <p:cNvPr id="16" name="Picture Placeholder 15" descr="A person taking a selfie with a red robot&#10;&#10;Description automatically generated">
            <a:extLst>
              <a:ext uri="{FF2B5EF4-FFF2-40B4-BE49-F238E27FC236}">
                <a16:creationId xmlns:a16="http://schemas.microsoft.com/office/drawing/2014/main" id="{5BF58C33-79A4-828A-DB39-BC4F699B151D}"/>
              </a:ext>
            </a:extLst>
          </p:cNvPr>
          <p:cNvPicPr>
            <a:picLocks noGrp="1" noChangeAspect="1"/>
          </p:cNvPicPr>
          <p:nvPr>
            <p:ph type="pic" sz="quarter" idx="17"/>
          </p:nvPr>
        </p:nvPicPr>
        <p:blipFill>
          <a:blip r:embed="rId5"/>
          <a:srcRect t="21922" b="21922"/>
          <a:stretch/>
        </p:blipFill>
        <p:spPr>
          <a:xfrm>
            <a:off x="3604780" y="3998674"/>
            <a:ext cx="946150" cy="944562"/>
          </a:xfrm>
        </p:spPr>
      </p:pic>
    </p:spTree>
    <p:extLst>
      <p:ext uri="{BB962C8B-B14F-4D97-AF65-F5344CB8AC3E}">
        <p14:creationId xmlns:p14="http://schemas.microsoft.com/office/powerpoint/2010/main" val="3477453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descr="Apartment building">
            <a:extLst>
              <a:ext uri="{FF2B5EF4-FFF2-40B4-BE49-F238E27FC236}">
                <a16:creationId xmlns:a16="http://schemas.microsoft.com/office/drawing/2014/main" id="{159EB775-0BAB-413A-A0AB-B56D3C0446D9}"/>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3681047" y="0"/>
            <a:ext cx="8510952" cy="6858000"/>
          </a:xfrm>
        </p:spPr>
      </p:pic>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693683" y="879635"/>
            <a:ext cx="6192892" cy="1198179"/>
          </a:xfrm>
        </p:spPr>
        <p:txBody>
          <a:bodyPr/>
          <a:lstStyle/>
          <a:p>
            <a:r>
              <a:rPr lang="en-US"/>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916016" y="2551819"/>
            <a:ext cx="2952599" cy="3539265"/>
          </a:xfrm>
        </p:spPr>
        <p:txBody>
          <a:bodyPr vert="horz" lIns="91440" tIns="45720" rIns="91440" bIns="45720" rtlCol="0" anchor="t">
            <a:normAutofit/>
          </a:bodyPr>
          <a:lstStyle/>
          <a:p>
            <a:r>
              <a:rPr lang="en-US"/>
              <a:t>Introduction</a:t>
            </a:r>
          </a:p>
          <a:p>
            <a:r>
              <a:rPr lang="en-US">
                <a:solidFill>
                  <a:srgbClr val="3A3A3A"/>
                </a:solidFill>
                <a:latin typeface="Tw Cen MT"/>
              </a:rPr>
              <a:t>Building Policies</a:t>
            </a:r>
            <a:endParaRPr lang="en-US"/>
          </a:p>
          <a:p>
            <a:r>
              <a:rPr lang="en-US">
                <a:latin typeface="Tw Cen MT"/>
              </a:rPr>
              <a:t>Cost of Living Comparison</a:t>
            </a:r>
            <a:endParaRPr lang="en-US"/>
          </a:p>
          <a:p>
            <a:r>
              <a:rPr lang="en-US">
                <a:latin typeface="Tw Cen MT"/>
              </a:rPr>
              <a:t>Rate of Homelessness </a:t>
            </a:r>
            <a:endParaRPr lang="en-US"/>
          </a:p>
          <a:p>
            <a:r>
              <a:rPr lang="en-US">
                <a:latin typeface="Tw Cen MT"/>
              </a:rPr>
              <a:t>Findings of Comparisons</a:t>
            </a:r>
            <a:endParaRPr lang="en-US"/>
          </a:p>
          <a:p>
            <a:r>
              <a:rPr lang="en-US"/>
              <a:t>Summary</a:t>
            </a:r>
          </a:p>
          <a:p>
            <a:endParaRPr lang="en-US"/>
          </a:p>
        </p:txBody>
      </p:sp>
      <p:sp>
        <p:nvSpPr>
          <p:cNvPr id="10" name="Footer Placeholder 9">
            <a:extLst>
              <a:ext uri="{FF2B5EF4-FFF2-40B4-BE49-F238E27FC236}">
                <a16:creationId xmlns:a16="http://schemas.microsoft.com/office/drawing/2014/main" id="{4DD0342F-818D-9043-BA26-E6B36A4C448F}"/>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3</a:t>
            </a:fld>
            <a:endParaRPr lang="en-US"/>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Placeholder 63" descr="Vegetation">
            <a:extLst>
              <a:ext uri="{FF2B5EF4-FFF2-40B4-BE49-F238E27FC236}">
                <a16:creationId xmlns:a16="http://schemas.microsoft.com/office/drawing/2014/main" id="{EA870367-83D5-4C8F-BF91-9A38F5E1AC57}"/>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8534400" cy="6858000"/>
          </a:xfrm>
        </p:spPr>
      </p:pic>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096000" y="1106424"/>
            <a:ext cx="4446062" cy="916644"/>
          </a:xfrm>
        </p:spPr>
        <p:txBody>
          <a:bodyPr/>
          <a:lstStyle/>
          <a:p>
            <a:r>
              <a:rPr lang="en-US"/>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096000" y="2075245"/>
            <a:ext cx="4446062" cy="3295405"/>
          </a:xfrm>
        </p:spPr>
        <p:txBody>
          <a:bodyPr vert="horz" lIns="91440" tIns="45720" rIns="91440" bIns="45720" rtlCol="0" anchor="t">
            <a:normAutofit/>
          </a:bodyPr>
          <a:lstStyle/>
          <a:p>
            <a:r>
              <a:rPr lang="en-US">
                <a:latin typeface="Tw Cen MT"/>
              </a:rPr>
              <a:t>The issue of being, or becoming homeless has always existed since ancient times. Today we are going to take a look at these same issues with a modern lens and see what are some of the factors that can drive someone to the point of losing their home. Join us as we explore what can be the cause.</a:t>
            </a:r>
            <a:endParaRPr lang="en-US"/>
          </a:p>
        </p:txBody>
      </p:sp>
      <p:sp>
        <p:nvSpPr>
          <p:cNvPr id="7" name="Footer Placeholder 6">
            <a:extLst>
              <a:ext uri="{FF2B5EF4-FFF2-40B4-BE49-F238E27FC236}">
                <a16:creationId xmlns:a16="http://schemas.microsoft.com/office/drawing/2014/main" id="{1C1CCDE4-99E4-8946-AE19-559EE78A7C81}"/>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4</a:t>
            </a:fld>
            <a:endParaRPr lang="en-US"/>
          </a:p>
        </p:txBody>
      </p:sp>
    </p:spTree>
    <p:extLst>
      <p:ext uri="{BB962C8B-B14F-4D97-AF65-F5344CB8AC3E}">
        <p14:creationId xmlns:p14="http://schemas.microsoft.com/office/powerpoint/2010/main" val="163979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lose up of top of bridge">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2432050" y="2665037"/>
            <a:ext cx="7327900" cy="902916"/>
          </a:xfrm>
        </p:spPr>
        <p:txBody>
          <a:bodyPr anchor="ctr">
            <a:normAutofit/>
          </a:bodyPr>
          <a:lstStyle/>
          <a:p>
            <a:r>
              <a:rPr lang="en-US">
                <a:latin typeface="Bahnschrift"/>
              </a:rPr>
              <a:t>Building &amp; Zoning Policies</a:t>
            </a:r>
            <a:endParaRPr lang="en-US"/>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3597462" y="3567953"/>
            <a:ext cx="4997076" cy="610066"/>
          </a:xfrm>
        </p:spPr>
        <p:txBody>
          <a:bodyPr vert="horz" lIns="91440" tIns="45720" rIns="91440" bIns="45720" rtlCol="0" anchor="t">
            <a:normAutofit/>
          </a:bodyPr>
          <a:lstStyle/>
          <a:p>
            <a:r>
              <a:rPr lang="en-US">
                <a:latin typeface="Tw Cen MT"/>
              </a:rPr>
              <a:t>San Francisco and Austin</a:t>
            </a:r>
            <a:endParaRPr lang="en-US"/>
          </a:p>
        </p:txBody>
      </p:sp>
    </p:spTree>
    <p:extLst>
      <p:ext uri="{BB962C8B-B14F-4D97-AF65-F5344CB8AC3E}">
        <p14:creationId xmlns:p14="http://schemas.microsoft.com/office/powerpoint/2010/main" val="344679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ctrTitle"/>
          </p:nvPr>
        </p:nvSpPr>
        <p:spPr>
          <a:xfrm>
            <a:off x="693683" y="879635"/>
            <a:ext cx="6192892" cy="1198179"/>
          </a:xfrm>
        </p:spPr>
        <p:txBody>
          <a:bodyPr/>
          <a:lstStyle/>
          <a:p>
            <a:r>
              <a:rPr lang="en-US">
                <a:latin typeface="Bahnschrift"/>
              </a:rPr>
              <a:t>Zoning policies</a:t>
            </a:r>
            <a:endParaRPr lang="en-US"/>
          </a:p>
        </p:txBody>
      </p:sp>
      <p:graphicFrame>
        <p:nvGraphicFramePr>
          <p:cNvPr id="21" name="Table 4">
            <a:extLst>
              <a:ext uri="{FF2B5EF4-FFF2-40B4-BE49-F238E27FC236}">
                <a16:creationId xmlns:a16="http://schemas.microsoft.com/office/drawing/2014/main" id="{47D234C6-5775-45F6-AF2D-88B4142B3E45}"/>
              </a:ext>
            </a:extLst>
          </p:cNvPr>
          <p:cNvGraphicFramePr>
            <a:graphicFrameLocks noGrp="1"/>
          </p:cNvGraphicFramePr>
          <p:nvPr>
            <p:ph sz="quarter" idx="13"/>
            <p:extLst>
              <p:ext uri="{D42A27DB-BD31-4B8C-83A1-F6EECF244321}">
                <p14:modId xmlns:p14="http://schemas.microsoft.com/office/powerpoint/2010/main" val="3677984579"/>
              </p:ext>
            </p:extLst>
          </p:nvPr>
        </p:nvGraphicFramePr>
        <p:xfrm>
          <a:off x="693738" y="2705100"/>
          <a:ext cx="10745285" cy="3038246"/>
        </p:xfrm>
        <a:graphic>
          <a:graphicData uri="http://schemas.openxmlformats.org/drawingml/2006/table">
            <a:tbl>
              <a:tblPr firstRow="1" bandRow="1">
                <a:tableStyleId>{5C22544A-7EE6-4342-B048-85BDC9FD1C3A}</a:tableStyleId>
              </a:tblPr>
              <a:tblGrid>
                <a:gridCol w="2149057">
                  <a:extLst>
                    <a:ext uri="{9D8B030D-6E8A-4147-A177-3AD203B41FA5}">
                      <a16:colId xmlns:a16="http://schemas.microsoft.com/office/drawing/2014/main" val="1689330750"/>
                    </a:ext>
                  </a:extLst>
                </a:gridCol>
                <a:gridCol w="2149057">
                  <a:extLst>
                    <a:ext uri="{9D8B030D-6E8A-4147-A177-3AD203B41FA5}">
                      <a16:colId xmlns:a16="http://schemas.microsoft.com/office/drawing/2014/main" val="2660631934"/>
                    </a:ext>
                  </a:extLst>
                </a:gridCol>
                <a:gridCol w="2149057">
                  <a:extLst>
                    <a:ext uri="{9D8B030D-6E8A-4147-A177-3AD203B41FA5}">
                      <a16:colId xmlns:a16="http://schemas.microsoft.com/office/drawing/2014/main" val="3909717689"/>
                    </a:ext>
                  </a:extLst>
                </a:gridCol>
                <a:gridCol w="2149057">
                  <a:extLst>
                    <a:ext uri="{9D8B030D-6E8A-4147-A177-3AD203B41FA5}">
                      <a16:colId xmlns:a16="http://schemas.microsoft.com/office/drawing/2014/main" val="1603189107"/>
                    </a:ext>
                  </a:extLst>
                </a:gridCol>
                <a:gridCol w="2149057">
                  <a:extLst>
                    <a:ext uri="{9D8B030D-6E8A-4147-A177-3AD203B41FA5}">
                      <a16:colId xmlns:a16="http://schemas.microsoft.com/office/drawing/2014/main" val="2755691855"/>
                    </a:ext>
                  </a:extLst>
                </a:gridCol>
              </a:tblGrid>
              <a:tr h="371246">
                <a:tc>
                  <a:txBody>
                    <a:bodyPr/>
                    <a:lstStyle/>
                    <a:p>
                      <a:pPr algn="ctr"/>
                      <a:endParaRPr lang="en-US">
                        <a:latin typeface="Tw Cen MT" panose="020B0602020104020603" pitchFamily="34" charset="77"/>
                      </a:endParaRPr>
                    </a:p>
                  </a:txBody>
                  <a:tcPr anchor="ctr">
                    <a:solidFill>
                      <a:schemeClr val="accent2"/>
                    </a:solidFill>
                  </a:tcPr>
                </a:tc>
                <a:tc>
                  <a:txBody>
                    <a:bodyPr/>
                    <a:lstStyle/>
                    <a:p>
                      <a:pPr algn="ctr"/>
                      <a:r>
                        <a:rPr lang="en-US" sz="1800" b="0" spc="140" baseline="0">
                          <a:latin typeface="Tw Cen MT"/>
                        </a:rPr>
                        <a:t>Types of Reform</a:t>
                      </a:r>
                    </a:p>
                  </a:txBody>
                  <a:tcPr anchor="ctr">
                    <a:solidFill>
                      <a:schemeClr val="accent2"/>
                    </a:solidFill>
                  </a:tcPr>
                </a:tc>
                <a:tc>
                  <a:txBody>
                    <a:bodyPr/>
                    <a:lstStyle/>
                    <a:p>
                      <a:pPr lvl="0" algn="ctr">
                        <a:buNone/>
                      </a:pPr>
                      <a:r>
                        <a:rPr lang="en-US" sz="1800" b="0" spc="140" baseline="0">
                          <a:latin typeface="Tw Cen MT"/>
                        </a:rPr>
                        <a:t>Flexibility</a:t>
                      </a:r>
                      <a:endParaRPr lang="en-US"/>
                    </a:p>
                  </a:txBody>
                  <a:tcPr anchor="ctr">
                    <a:solidFill>
                      <a:schemeClr val="accent2"/>
                    </a:solidFill>
                  </a:tcPr>
                </a:tc>
                <a:tc>
                  <a:txBody>
                    <a:bodyPr/>
                    <a:lstStyle/>
                    <a:p>
                      <a:pPr algn="ctr"/>
                      <a:r>
                        <a:rPr lang="en-US" sz="1800" b="0" spc="140" baseline="0">
                          <a:latin typeface="Tw Cen MT"/>
                        </a:rPr>
                        <a:t>Affordability</a:t>
                      </a:r>
                    </a:p>
                  </a:txBody>
                  <a:tcPr anchor="ctr">
                    <a:solidFill>
                      <a:schemeClr val="accent2"/>
                    </a:solidFill>
                  </a:tcPr>
                </a:tc>
                <a:tc>
                  <a:txBody>
                    <a:bodyPr/>
                    <a:lstStyle/>
                    <a:p>
                      <a:pPr lvl="0" algn="ctr">
                        <a:lnSpc>
                          <a:spcPct val="100000"/>
                        </a:lnSpc>
                        <a:spcBef>
                          <a:spcPts val="0"/>
                        </a:spcBef>
                        <a:spcAft>
                          <a:spcPts val="0"/>
                        </a:spcAft>
                        <a:buNone/>
                      </a:pPr>
                      <a:r>
                        <a:rPr lang="en-US" sz="1800" b="0" i="0" u="none" strike="noStrike" spc="140" baseline="0" noProof="0">
                          <a:solidFill>
                            <a:srgbClr val="FFFFFF"/>
                          </a:solidFill>
                        </a:rPr>
                        <a:t>Types of Zone</a:t>
                      </a:r>
                      <a:endParaRPr lang="en-US" sz="1800" b="1" i="0" u="none" strike="noStrike" spc="140" baseline="0" noProof="0">
                        <a:solidFill>
                          <a:srgbClr val="FFFFFF"/>
                        </a:solidFill>
                      </a:endParaRPr>
                    </a:p>
                  </a:txBody>
                  <a:tcPr anchor="ctr">
                    <a:solidFill>
                      <a:schemeClr val="accent2"/>
                    </a:solidFill>
                  </a:tcPr>
                </a:tc>
                <a:extLst>
                  <a:ext uri="{0D108BD9-81ED-4DB2-BD59-A6C34878D82A}">
                    <a16:rowId xmlns:a16="http://schemas.microsoft.com/office/drawing/2014/main" val="479928716"/>
                  </a:ext>
                </a:extLst>
              </a:tr>
              <a:tr h="371246">
                <a:tc>
                  <a:txBody>
                    <a:bodyPr/>
                    <a:lstStyle/>
                    <a:p>
                      <a:pPr algn="ctr"/>
                      <a:r>
                        <a:rPr lang="en-US" sz="1500">
                          <a:solidFill>
                            <a:schemeClr val="tx2"/>
                          </a:solidFill>
                          <a:latin typeface="Tw Cen MT"/>
                        </a:rPr>
                        <a:t>San Fran</a:t>
                      </a:r>
                      <a:endParaRPr lang="en-US" sz="1500">
                        <a:solidFill>
                          <a:schemeClr val="tx2"/>
                        </a:solidFill>
                        <a:latin typeface="Tw Cen MT" panose="020B0602020104020603" pitchFamily="34" charset="77"/>
                      </a:endParaRPr>
                    </a:p>
                  </a:txBody>
                  <a:tcPr anchor="ctr">
                    <a:solidFill>
                      <a:schemeClr val="bg1"/>
                    </a:solidFill>
                  </a:tcPr>
                </a:tc>
                <a:tc>
                  <a:txBody>
                    <a:bodyPr/>
                    <a:lstStyle/>
                    <a:p>
                      <a:pPr lvl="0" algn="ctr">
                        <a:buNone/>
                      </a:pPr>
                      <a:r>
                        <a:rPr lang="en-US" sz="1100" b="0" i="0" u="none" strike="noStrike" noProof="0">
                          <a:solidFill>
                            <a:schemeClr val="tx1"/>
                          </a:solidFill>
                        </a:rPr>
                        <a:t>A notable example is the 2018 "Affordable Housing Bonus Program,"</a:t>
                      </a:r>
                    </a:p>
                  </a:txBody>
                  <a:tcPr anchor="ctr">
                    <a:solidFill>
                      <a:schemeClr val="bg1"/>
                    </a:solidFill>
                  </a:tcPr>
                </a:tc>
                <a:tc>
                  <a:txBody>
                    <a:bodyPr/>
                    <a:lstStyle/>
                    <a:p>
                      <a:pPr algn="ctr"/>
                      <a:r>
                        <a:rPr lang="en-US" sz="1500">
                          <a:solidFill>
                            <a:schemeClr val="tx2"/>
                          </a:solidFill>
                          <a:latin typeface="Tw Cen MT" panose="020B0602020104020603" pitchFamily="34" charset="77"/>
                        </a:rPr>
                        <a:t>2.3</a:t>
                      </a:r>
                    </a:p>
                  </a:txBody>
                  <a:tcPr anchor="ctr">
                    <a:solidFill>
                      <a:schemeClr val="bg1"/>
                    </a:solidFill>
                  </a:tcPr>
                </a:tc>
                <a:tc>
                  <a:txBody>
                    <a:bodyPr/>
                    <a:lstStyle/>
                    <a:p>
                      <a:pPr algn="ctr"/>
                      <a:r>
                        <a:rPr lang="en-US" sz="1500">
                          <a:solidFill>
                            <a:schemeClr val="tx2"/>
                          </a:solidFill>
                          <a:latin typeface="Tw Cen MT" panose="020B0602020104020603" pitchFamily="34" charset="77"/>
                        </a:rPr>
                        <a:t>1.7</a:t>
                      </a:r>
                    </a:p>
                  </a:txBody>
                  <a:tcPr anchor="ctr">
                    <a:solidFill>
                      <a:schemeClr val="bg1"/>
                    </a:solidFill>
                  </a:tcPr>
                </a:tc>
                <a:tc>
                  <a:txBody>
                    <a:bodyPr/>
                    <a:lstStyle/>
                    <a:p>
                      <a:pPr algn="ctr"/>
                      <a:r>
                        <a:rPr lang="en-US" sz="1500">
                          <a:solidFill>
                            <a:schemeClr val="tx2"/>
                          </a:solidFill>
                          <a:latin typeface="Tw Cen MT" panose="020B0602020104020603" pitchFamily="34" charset="77"/>
                        </a:rPr>
                        <a:t>5</a:t>
                      </a:r>
                    </a:p>
                  </a:txBody>
                  <a:tcPr anchor="ctr">
                    <a:solidFill>
                      <a:schemeClr val="bg1"/>
                    </a:solidFill>
                  </a:tcPr>
                </a:tc>
                <a:extLst>
                  <a:ext uri="{0D108BD9-81ED-4DB2-BD59-A6C34878D82A}">
                    <a16:rowId xmlns:a16="http://schemas.microsoft.com/office/drawing/2014/main" val="1760208656"/>
                  </a:ext>
                </a:extLst>
              </a:tr>
              <a:tr h="371246">
                <a:tc>
                  <a:txBody>
                    <a:bodyPr/>
                    <a:lstStyle/>
                    <a:p>
                      <a:pPr algn="ctr"/>
                      <a:r>
                        <a:rPr lang="en-US" sz="1500">
                          <a:solidFill>
                            <a:schemeClr val="tx2"/>
                          </a:solidFill>
                          <a:latin typeface="Tw Cen MT"/>
                        </a:rPr>
                        <a:t>San Fran</a:t>
                      </a:r>
                    </a:p>
                  </a:txBody>
                  <a:tcPr anchor="ctr">
                    <a:solidFill>
                      <a:schemeClr val="accent4"/>
                    </a:solidFill>
                  </a:tcPr>
                </a:tc>
                <a:tc>
                  <a:txBody>
                    <a:bodyPr/>
                    <a:lstStyle/>
                    <a:p>
                      <a:pPr algn="ctr"/>
                      <a:r>
                        <a:rPr lang="en-US" sz="1100" b="0" i="0" u="none" strike="noStrike" noProof="0">
                          <a:solidFill>
                            <a:schemeClr val="tx1"/>
                          </a:solidFill>
                        </a:rPr>
                        <a:t> This was met with significant community opposition.</a:t>
                      </a:r>
                    </a:p>
                    <a:p>
                      <a:pPr lvl="0" algn="ctr">
                        <a:buNone/>
                      </a:pPr>
                      <a:endParaRPr lang="en-US" sz="1500">
                        <a:solidFill>
                          <a:schemeClr val="tx1"/>
                        </a:solidFill>
                        <a:latin typeface="Tw Cen MT"/>
                      </a:endParaRPr>
                    </a:p>
                  </a:txBody>
                  <a:tcPr anchor="ctr">
                    <a:solidFill>
                      <a:schemeClr val="accent4"/>
                    </a:solidFill>
                  </a:tcPr>
                </a:tc>
                <a:tc>
                  <a:txBody>
                    <a:bodyPr/>
                    <a:lstStyle/>
                    <a:p>
                      <a:pPr algn="ctr"/>
                      <a:r>
                        <a:rPr lang="en-US" sz="1500">
                          <a:solidFill>
                            <a:schemeClr val="tx2"/>
                          </a:solidFill>
                          <a:latin typeface="Tw Cen MT" panose="020B0602020104020603" pitchFamily="34" charset="77"/>
                        </a:rPr>
                        <a:t>5.1</a:t>
                      </a:r>
                    </a:p>
                  </a:txBody>
                  <a:tcPr anchor="ctr">
                    <a:solidFill>
                      <a:schemeClr val="accent4"/>
                    </a:solidFill>
                  </a:tcPr>
                </a:tc>
                <a:tc>
                  <a:txBody>
                    <a:bodyPr/>
                    <a:lstStyle/>
                    <a:p>
                      <a:pPr algn="ctr"/>
                      <a:r>
                        <a:rPr lang="en-US" sz="1500">
                          <a:solidFill>
                            <a:schemeClr val="tx2"/>
                          </a:solidFill>
                          <a:latin typeface="Tw Cen MT" panose="020B0602020104020603" pitchFamily="34" charset="77"/>
                        </a:rPr>
                        <a:t>4.4</a:t>
                      </a:r>
                    </a:p>
                  </a:txBody>
                  <a:tcPr anchor="ctr">
                    <a:solidFill>
                      <a:schemeClr val="accent4"/>
                    </a:solidFill>
                  </a:tcPr>
                </a:tc>
                <a:tc>
                  <a:txBody>
                    <a:bodyPr/>
                    <a:lstStyle/>
                    <a:p>
                      <a:pPr algn="ctr"/>
                      <a:r>
                        <a:rPr lang="en-US" sz="1500">
                          <a:solidFill>
                            <a:schemeClr val="tx2"/>
                          </a:solidFill>
                          <a:latin typeface="Tw Cen MT" panose="020B0602020104020603" pitchFamily="34" charset="77"/>
                        </a:rPr>
                        <a:t>3</a:t>
                      </a:r>
                    </a:p>
                  </a:txBody>
                  <a:tcPr anchor="ctr">
                    <a:solidFill>
                      <a:schemeClr val="accent4"/>
                    </a:solidFill>
                  </a:tcPr>
                </a:tc>
                <a:extLst>
                  <a:ext uri="{0D108BD9-81ED-4DB2-BD59-A6C34878D82A}">
                    <a16:rowId xmlns:a16="http://schemas.microsoft.com/office/drawing/2014/main" val="3634243071"/>
                  </a:ext>
                </a:extLst>
              </a:tr>
              <a:tr h="371246">
                <a:tc>
                  <a:txBody>
                    <a:bodyPr/>
                    <a:lstStyle/>
                    <a:p>
                      <a:pPr algn="ctr"/>
                      <a:r>
                        <a:rPr lang="en-US" sz="1500">
                          <a:solidFill>
                            <a:schemeClr val="tx2"/>
                          </a:solidFill>
                          <a:latin typeface="Tw Cen MT"/>
                        </a:rPr>
                        <a:t>Austin</a:t>
                      </a:r>
                    </a:p>
                  </a:txBody>
                  <a:tcPr anchor="ctr">
                    <a:solidFill>
                      <a:schemeClr val="bg1"/>
                    </a:solidFill>
                  </a:tcPr>
                </a:tc>
                <a:tc>
                  <a:txBody>
                    <a:bodyPr/>
                    <a:lstStyle/>
                    <a:p>
                      <a:pPr lvl="0" algn="ctr">
                        <a:buNone/>
                      </a:pPr>
                      <a:r>
                        <a:rPr lang="en-US" sz="1100" b="0" i="0" u="none" strike="noStrike" noProof="0" err="1">
                          <a:solidFill>
                            <a:schemeClr val="tx1"/>
                          </a:solidFill>
                        </a:rPr>
                        <a:t>CodeNEXT</a:t>
                      </a:r>
                      <a:r>
                        <a:rPr lang="en-US" sz="1100" b="0" i="0" u="none" strike="noStrike" noProof="0">
                          <a:solidFill>
                            <a:schemeClr val="tx1"/>
                          </a:solidFill>
                        </a:rPr>
                        <a:t>, aimed at revising the land development code to encourage more housing types and use of public transit. =</a:t>
                      </a:r>
                      <a:endParaRPr lang="en-US" sz="1500">
                        <a:solidFill>
                          <a:schemeClr val="tx1"/>
                        </a:solidFill>
                        <a:latin typeface="Tw Cen MT"/>
                      </a:endParaRPr>
                    </a:p>
                  </a:txBody>
                  <a:tcPr anchor="ctr">
                    <a:solidFill>
                      <a:schemeClr val="bg1"/>
                    </a:solidFill>
                  </a:tcPr>
                </a:tc>
                <a:tc>
                  <a:txBody>
                    <a:bodyPr/>
                    <a:lstStyle/>
                    <a:p>
                      <a:pPr algn="ctr"/>
                      <a:r>
                        <a:rPr lang="en-US" sz="1500">
                          <a:solidFill>
                            <a:schemeClr val="tx2"/>
                          </a:solidFill>
                          <a:latin typeface="Tw Cen MT" panose="020B0602020104020603" pitchFamily="34" charset="77"/>
                        </a:rPr>
                        <a:t>1.7</a:t>
                      </a:r>
                    </a:p>
                  </a:txBody>
                  <a:tcPr anchor="ctr">
                    <a:solidFill>
                      <a:schemeClr val="bg1"/>
                    </a:solidFill>
                  </a:tcPr>
                </a:tc>
                <a:tc>
                  <a:txBody>
                    <a:bodyPr/>
                    <a:lstStyle/>
                    <a:p>
                      <a:pPr algn="ctr"/>
                      <a:r>
                        <a:rPr lang="en-US" sz="1500">
                          <a:solidFill>
                            <a:schemeClr val="tx2"/>
                          </a:solidFill>
                          <a:latin typeface="Tw Cen MT" panose="020B0602020104020603" pitchFamily="34" charset="77"/>
                        </a:rPr>
                        <a:t>2.5</a:t>
                      </a:r>
                    </a:p>
                  </a:txBody>
                  <a:tcPr anchor="ctr">
                    <a:solidFill>
                      <a:schemeClr val="bg1"/>
                    </a:solidFill>
                  </a:tcPr>
                </a:tc>
                <a:tc>
                  <a:txBody>
                    <a:bodyPr/>
                    <a:lstStyle/>
                    <a:p>
                      <a:pPr algn="ctr"/>
                      <a:r>
                        <a:rPr lang="en-US" sz="1500">
                          <a:solidFill>
                            <a:schemeClr val="tx2"/>
                          </a:solidFill>
                          <a:latin typeface="Tw Cen MT" panose="020B0602020104020603" pitchFamily="34" charset="77"/>
                        </a:rPr>
                        <a:t>2.8</a:t>
                      </a:r>
                    </a:p>
                  </a:txBody>
                  <a:tcPr anchor="ctr">
                    <a:solidFill>
                      <a:schemeClr val="bg1"/>
                    </a:solidFill>
                  </a:tcPr>
                </a:tc>
                <a:extLst>
                  <a:ext uri="{0D108BD9-81ED-4DB2-BD59-A6C34878D82A}">
                    <a16:rowId xmlns:a16="http://schemas.microsoft.com/office/drawing/2014/main" val="415808797"/>
                  </a:ext>
                </a:extLst>
              </a:tr>
              <a:tr h="371246">
                <a:tc>
                  <a:txBody>
                    <a:bodyPr/>
                    <a:lstStyle/>
                    <a:p>
                      <a:pPr algn="ctr"/>
                      <a:r>
                        <a:rPr lang="en-US" sz="1500">
                          <a:solidFill>
                            <a:schemeClr val="tx2"/>
                          </a:solidFill>
                          <a:latin typeface="Tw Cen MT"/>
                        </a:rPr>
                        <a:t>Austin</a:t>
                      </a:r>
                    </a:p>
                  </a:txBody>
                  <a:tcPr anchor="ctr">
                    <a:solidFill>
                      <a:srgbClr val="F9EBE5"/>
                    </a:solidFill>
                  </a:tcPr>
                </a:tc>
                <a:tc>
                  <a:txBody>
                    <a:bodyPr/>
                    <a:lstStyle/>
                    <a:p>
                      <a:pPr lvl="0" algn="ctr">
                        <a:lnSpc>
                          <a:spcPct val="100000"/>
                        </a:lnSpc>
                        <a:spcBef>
                          <a:spcPts val="0"/>
                        </a:spcBef>
                        <a:spcAft>
                          <a:spcPts val="0"/>
                        </a:spcAft>
                        <a:buNone/>
                      </a:pPr>
                      <a:r>
                        <a:rPr lang="en-US" sz="1100" b="0" i="0" u="none" strike="noStrike" noProof="0">
                          <a:solidFill>
                            <a:schemeClr val="tx1"/>
                          </a:solidFill>
                        </a:rPr>
                        <a:t>These efforts have faced considerable pushback.</a:t>
                      </a:r>
                    </a:p>
                    <a:p>
                      <a:pPr lvl="0" algn="ctr">
                        <a:buNone/>
                      </a:pPr>
                      <a:endParaRPr lang="en-US" sz="1500">
                        <a:solidFill>
                          <a:schemeClr val="tx1"/>
                        </a:solidFill>
                        <a:latin typeface="Tw Cen MT"/>
                      </a:endParaRPr>
                    </a:p>
                  </a:txBody>
                  <a:tcPr anchor="ctr">
                    <a:solidFill>
                      <a:srgbClr val="F9EBE5"/>
                    </a:solidFill>
                  </a:tcPr>
                </a:tc>
                <a:tc>
                  <a:txBody>
                    <a:bodyPr/>
                    <a:lstStyle/>
                    <a:p>
                      <a:pPr algn="ctr"/>
                      <a:r>
                        <a:rPr lang="en-US" sz="1500">
                          <a:solidFill>
                            <a:schemeClr val="tx2"/>
                          </a:solidFill>
                          <a:latin typeface="Tw Cen MT" panose="020B0602020104020603" pitchFamily="34" charset="77"/>
                        </a:rPr>
                        <a:t>2.2</a:t>
                      </a:r>
                    </a:p>
                  </a:txBody>
                  <a:tcPr anchor="ctr">
                    <a:solidFill>
                      <a:srgbClr val="F9EBE5"/>
                    </a:solidFill>
                  </a:tcPr>
                </a:tc>
                <a:tc>
                  <a:txBody>
                    <a:bodyPr/>
                    <a:lstStyle/>
                    <a:p>
                      <a:pPr algn="ctr"/>
                      <a:r>
                        <a:rPr lang="en-US" sz="1500">
                          <a:solidFill>
                            <a:schemeClr val="tx2"/>
                          </a:solidFill>
                          <a:latin typeface="Tw Cen MT" panose="020B0602020104020603" pitchFamily="34" charset="77"/>
                        </a:rPr>
                        <a:t>1.7</a:t>
                      </a:r>
                    </a:p>
                  </a:txBody>
                  <a:tcPr anchor="ctr">
                    <a:solidFill>
                      <a:srgbClr val="F9EBE5"/>
                    </a:solidFill>
                  </a:tcPr>
                </a:tc>
                <a:tc>
                  <a:txBody>
                    <a:bodyPr/>
                    <a:lstStyle/>
                    <a:p>
                      <a:pPr algn="ctr"/>
                      <a:r>
                        <a:rPr lang="en-US" sz="1500">
                          <a:solidFill>
                            <a:schemeClr val="tx2"/>
                          </a:solidFill>
                          <a:latin typeface="Tw Cen MT" panose="020B0602020104020603" pitchFamily="34" charset="77"/>
                        </a:rPr>
                        <a:t>7</a:t>
                      </a:r>
                    </a:p>
                  </a:txBody>
                  <a:tcPr anchor="ctr">
                    <a:solidFill>
                      <a:srgbClr val="F9EBE5"/>
                    </a:solidFill>
                  </a:tcPr>
                </a:tc>
                <a:extLst>
                  <a:ext uri="{0D108BD9-81ED-4DB2-BD59-A6C34878D82A}">
                    <a16:rowId xmlns:a16="http://schemas.microsoft.com/office/drawing/2014/main" val="380950325"/>
                  </a:ext>
                </a:extLst>
              </a:tr>
            </a:tbl>
          </a:graphicData>
        </a:graphic>
      </p:graphicFrame>
      <p:sp>
        <p:nvSpPr>
          <p:cNvPr id="5" name="Footer Placeholder 4">
            <a:extLst>
              <a:ext uri="{FF2B5EF4-FFF2-40B4-BE49-F238E27FC236}">
                <a16:creationId xmlns:a16="http://schemas.microsoft.com/office/drawing/2014/main" id="{8C503702-AE9F-514C-8035-3C03A5CAD9AE}"/>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6" name="Slide Number Placeholder 5">
            <a:extLst>
              <a:ext uri="{FF2B5EF4-FFF2-40B4-BE49-F238E27FC236}">
                <a16:creationId xmlns:a16="http://schemas.microsoft.com/office/drawing/2014/main" id="{8D8D8CC6-5AA3-F948-9D06-5681F95A5204}"/>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6</a:t>
            </a:fld>
            <a:endParaRPr lang="en-US"/>
          </a:p>
        </p:txBody>
      </p:sp>
    </p:spTree>
    <p:extLst>
      <p:ext uri="{BB962C8B-B14F-4D97-AF65-F5344CB8AC3E}">
        <p14:creationId xmlns:p14="http://schemas.microsoft.com/office/powerpoint/2010/main" val="3191496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6">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F9463EC-8190-9D62-D620-E76F0539C4D1}"/>
              </a:ext>
            </a:extLst>
          </p:cNvPr>
          <p:cNvSpPr>
            <a:spLocks noGrp="1"/>
          </p:cNvSpPr>
          <p:nvPr>
            <p:ph type="ctrTitle"/>
          </p:nvPr>
        </p:nvSpPr>
        <p:spPr>
          <a:xfrm>
            <a:off x="1115568" y="548640"/>
            <a:ext cx="10168128" cy="1179576"/>
          </a:xfrm>
        </p:spPr>
        <p:txBody>
          <a:bodyPr vert="horz" lIns="91440" tIns="45720" rIns="91440" bIns="45720" rtlCol="0" anchor="ctr">
            <a:normAutofit fontScale="90000"/>
          </a:bodyPr>
          <a:lstStyle/>
          <a:p>
            <a:r>
              <a:rPr lang="en-US">
                <a:solidFill>
                  <a:schemeClr val="tx1"/>
                </a:solidFill>
                <a:latin typeface="+mj-lt"/>
              </a:rPr>
              <a:t>Housing index Austin Vs. San Fran</a:t>
            </a:r>
            <a:endParaRPr lang="en-US">
              <a:solidFill>
                <a:schemeClr val="tx1"/>
              </a:solidFill>
            </a:endParaRPr>
          </a:p>
        </p:txBody>
      </p:sp>
      <p:sp>
        <p:nvSpPr>
          <p:cNvPr id="19" name="Rectangle 18">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Footer Placeholder 1">
            <a:extLst>
              <a:ext uri="{FF2B5EF4-FFF2-40B4-BE49-F238E27FC236}">
                <a16:creationId xmlns:a16="http://schemas.microsoft.com/office/drawing/2014/main" id="{64F17395-459D-E32D-2037-4B92E8E6BCA5}"/>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sz="1200" kern="1200" spc="0">
                <a:solidFill>
                  <a:schemeClr val="tx1">
                    <a:lumMod val="50000"/>
                    <a:lumOff val="50000"/>
                  </a:schemeClr>
                </a:solidFill>
                <a:latin typeface="Calibri" panose="020F0502020204030204"/>
                <a:ea typeface="+mn-ea"/>
                <a:cs typeface="+mn-cs"/>
              </a:rPr>
              <a:t>PRESENTATION TITLE</a:t>
            </a:r>
          </a:p>
        </p:txBody>
      </p:sp>
      <p:sp>
        <p:nvSpPr>
          <p:cNvPr id="3" name="Slide Number Placeholder 2">
            <a:extLst>
              <a:ext uri="{FF2B5EF4-FFF2-40B4-BE49-F238E27FC236}">
                <a16:creationId xmlns:a16="http://schemas.microsoft.com/office/drawing/2014/main" id="{CA121013-72CB-64BA-E653-7DA33DC8B0B3}"/>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200">
                <a:solidFill>
                  <a:schemeClr val="tx1">
                    <a:lumMod val="50000"/>
                    <a:lumOff val="50000"/>
                  </a:schemeClr>
                </a:solidFill>
                <a:latin typeface="Calibri" panose="020F0502020204030204"/>
              </a:rPr>
              <a:pPr>
                <a:spcAft>
                  <a:spcPts val="600"/>
                </a:spcAft>
                <a:defRPr/>
              </a:pPr>
              <a:t>7</a:t>
            </a:fld>
            <a:endParaRPr lang="en-US" sz="1200">
              <a:solidFill>
                <a:schemeClr val="tx1">
                  <a:lumMod val="50000"/>
                  <a:lumOff val="50000"/>
                </a:schemeClr>
              </a:solidFill>
              <a:latin typeface="Calibri" panose="020F0502020204030204"/>
            </a:endParaRPr>
          </a:p>
        </p:txBody>
      </p:sp>
      <p:sp>
        <p:nvSpPr>
          <p:cNvPr id="8" name="TextBox 7">
            <a:extLst>
              <a:ext uri="{FF2B5EF4-FFF2-40B4-BE49-F238E27FC236}">
                <a16:creationId xmlns:a16="http://schemas.microsoft.com/office/drawing/2014/main" id="{298E33E2-F9F8-B292-5E2E-3BE2EB353CEC}"/>
              </a:ext>
            </a:extLst>
          </p:cNvPr>
          <p:cNvSpPr txBox="1"/>
          <p:nvPr/>
        </p:nvSpPr>
        <p:spPr>
          <a:xfrm>
            <a:off x="3095037" y="5663259"/>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1" name="TextBox 10">
            <a:extLst>
              <a:ext uri="{FF2B5EF4-FFF2-40B4-BE49-F238E27FC236}">
                <a16:creationId xmlns:a16="http://schemas.microsoft.com/office/drawing/2014/main" id="{6EF8CA71-00AA-71DF-0E10-F70E23BF9E20}"/>
              </a:ext>
            </a:extLst>
          </p:cNvPr>
          <p:cNvSpPr txBox="1"/>
          <p:nvPr/>
        </p:nvSpPr>
        <p:spPr>
          <a:xfrm>
            <a:off x="7601185" y="4064000"/>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24" name="Content Placeholder 23" descr="A graph showing the growth of a company&#10;&#10;Description automatically generated">
            <a:extLst>
              <a:ext uri="{FF2B5EF4-FFF2-40B4-BE49-F238E27FC236}">
                <a16:creationId xmlns:a16="http://schemas.microsoft.com/office/drawing/2014/main" id="{CB4A1C37-C4BD-A5C4-5C6D-6284D873769B}"/>
              </a:ext>
            </a:extLst>
          </p:cNvPr>
          <p:cNvPicPr>
            <a:picLocks noGrp="1" noChangeAspect="1"/>
          </p:cNvPicPr>
          <p:nvPr>
            <p:ph sz="quarter" idx="13"/>
          </p:nvPr>
        </p:nvPicPr>
        <p:blipFill>
          <a:blip r:embed="rId2"/>
          <a:stretch>
            <a:fillRect/>
          </a:stretch>
        </p:blipFill>
        <p:spPr>
          <a:xfrm>
            <a:off x="237452" y="2639573"/>
            <a:ext cx="5468286" cy="3136693"/>
          </a:xfrm>
        </p:spPr>
      </p:pic>
      <p:pic>
        <p:nvPicPr>
          <p:cNvPr id="25" name="Picture 24" descr="A graph showing the growth of a company&#10;&#10;Description automatically generated">
            <a:extLst>
              <a:ext uri="{FF2B5EF4-FFF2-40B4-BE49-F238E27FC236}">
                <a16:creationId xmlns:a16="http://schemas.microsoft.com/office/drawing/2014/main" id="{7296BE1B-ABCB-7AB5-2B41-2B62D69189D0}"/>
              </a:ext>
            </a:extLst>
          </p:cNvPr>
          <p:cNvPicPr>
            <a:picLocks noChangeAspect="1"/>
          </p:cNvPicPr>
          <p:nvPr/>
        </p:nvPicPr>
        <p:blipFill>
          <a:blip r:embed="rId3"/>
          <a:stretch>
            <a:fillRect/>
          </a:stretch>
        </p:blipFill>
        <p:spPr>
          <a:xfrm>
            <a:off x="5707473" y="2626017"/>
            <a:ext cx="5490162" cy="3111149"/>
          </a:xfrm>
          <a:prstGeom prst="rect">
            <a:avLst/>
          </a:prstGeom>
        </p:spPr>
      </p:pic>
      <p:sp>
        <p:nvSpPr>
          <p:cNvPr id="26" name="TextBox 25">
            <a:extLst>
              <a:ext uri="{FF2B5EF4-FFF2-40B4-BE49-F238E27FC236}">
                <a16:creationId xmlns:a16="http://schemas.microsoft.com/office/drawing/2014/main" id="{14E5F091-670E-8AAB-2E5E-33D36C1B1B0D}"/>
              </a:ext>
            </a:extLst>
          </p:cNvPr>
          <p:cNvSpPr txBox="1"/>
          <p:nvPr/>
        </p:nvSpPr>
        <p:spPr>
          <a:xfrm>
            <a:off x="2370666" y="5747926"/>
            <a:ext cx="25588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Date (UTC Time)</a:t>
            </a:r>
          </a:p>
        </p:txBody>
      </p:sp>
      <p:sp>
        <p:nvSpPr>
          <p:cNvPr id="27" name="TextBox 26">
            <a:extLst>
              <a:ext uri="{FF2B5EF4-FFF2-40B4-BE49-F238E27FC236}">
                <a16:creationId xmlns:a16="http://schemas.microsoft.com/office/drawing/2014/main" id="{19C4126C-B21C-6E4B-874A-85A536392DA1}"/>
              </a:ext>
            </a:extLst>
          </p:cNvPr>
          <p:cNvSpPr txBox="1"/>
          <p:nvPr/>
        </p:nvSpPr>
        <p:spPr>
          <a:xfrm>
            <a:off x="7864592" y="5705593"/>
            <a:ext cx="1975555" cy="3668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Date (UTC Time)</a:t>
            </a:r>
            <a:endParaRPr lang="en-US"/>
          </a:p>
        </p:txBody>
      </p:sp>
    </p:spTree>
    <p:extLst>
      <p:ext uri="{BB962C8B-B14F-4D97-AF65-F5344CB8AC3E}">
        <p14:creationId xmlns:p14="http://schemas.microsoft.com/office/powerpoint/2010/main" val="2121657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Placeholder 40" descr="Spiral staircase">
            <a:extLst>
              <a:ext uri="{FF2B5EF4-FFF2-40B4-BE49-F238E27FC236}">
                <a16:creationId xmlns:a16="http://schemas.microsoft.com/office/drawing/2014/main" id="{CA7AA561-D43A-44FB-9797-ADF1120FE134}"/>
              </a:ext>
            </a:extLst>
          </p:cNvPr>
          <p:cNvPicPr>
            <a:picLocks noGrp="1" noChangeAspect="1"/>
          </p:cNvPicPr>
          <p:nvPr>
            <p:ph type="pic" sz="quarter" idx="14"/>
          </p:nvPr>
        </p:nvPicPr>
        <p:blipFill rotWithShape="1">
          <a:blip r:embed="rId2" cstate="email">
            <a:extLst>
              <a:ext uri="{28A0092B-C50C-407E-A947-70E740481C1C}">
                <a14:useLocalDpi xmlns:a14="http://schemas.microsoft.com/office/drawing/2010/main"/>
              </a:ext>
            </a:extLst>
          </a:blip>
          <a:srcRect/>
          <a:stretch/>
        </p:blipFill>
        <p:spPr>
          <a:xfrm>
            <a:off x="6461342" y="0"/>
            <a:ext cx="5730658" cy="6858000"/>
          </a:xfrm>
        </p:spPr>
      </p:pic>
      <p:sp>
        <p:nvSpPr>
          <p:cNvPr id="47" name="Title 46">
            <a:extLst>
              <a:ext uri="{FF2B5EF4-FFF2-40B4-BE49-F238E27FC236}">
                <a16:creationId xmlns:a16="http://schemas.microsoft.com/office/drawing/2014/main" id="{167D37B9-A301-4761-8990-91AFC6B1E3CE}"/>
              </a:ext>
            </a:extLst>
          </p:cNvPr>
          <p:cNvSpPr>
            <a:spLocks noGrp="1"/>
          </p:cNvSpPr>
          <p:nvPr>
            <p:ph type="ctrTitle"/>
          </p:nvPr>
        </p:nvSpPr>
        <p:spPr/>
        <p:txBody>
          <a:bodyPr/>
          <a:lstStyle/>
          <a:p>
            <a:r>
              <a:rPr lang="en-US"/>
              <a:t>AREAS OF FOCUS</a:t>
            </a:r>
          </a:p>
        </p:txBody>
      </p:sp>
      <p:sp>
        <p:nvSpPr>
          <p:cNvPr id="3" name="Text Placeholder 2">
            <a:extLst>
              <a:ext uri="{FF2B5EF4-FFF2-40B4-BE49-F238E27FC236}">
                <a16:creationId xmlns:a16="http://schemas.microsoft.com/office/drawing/2014/main" id="{EFB90AB4-D228-4548-B072-726498212362}"/>
              </a:ext>
            </a:extLst>
          </p:cNvPr>
          <p:cNvSpPr>
            <a:spLocks noGrp="1"/>
          </p:cNvSpPr>
          <p:nvPr>
            <p:ph type="subTitle" idx="1"/>
          </p:nvPr>
        </p:nvSpPr>
        <p:spPr>
          <a:xfrm>
            <a:off x="916016" y="2551819"/>
            <a:ext cx="4413068" cy="3539265"/>
          </a:xfrm>
        </p:spPr>
        <p:txBody>
          <a:bodyPr/>
          <a:lstStyle/>
          <a:p>
            <a:r>
              <a:rPr lang="en-US"/>
              <a:t>Develop winning strategies to keep ahead of the competition</a:t>
            </a:r>
          </a:p>
          <a:p>
            <a:r>
              <a:rPr lang="en-US"/>
              <a:t>Capitalize on low hanging fruit to identify a ballpark value</a:t>
            </a:r>
          </a:p>
          <a:p>
            <a:r>
              <a:rPr lang="en-US"/>
              <a:t>Visualize customer directed convergence</a:t>
            </a:r>
          </a:p>
        </p:txBody>
      </p:sp>
      <p:sp>
        <p:nvSpPr>
          <p:cNvPr id="8" name="Footer Placeholder 7">
            <a:extLst>
              <a:ext uri="{FF2B5EF4-FFF2-40B4-BE49-F238E27FC236}">
                <a16:creationId xmlns:a16="http://schemas.microsoft.com/office/drawing/2014/main" id="{4935E91E-7CC8-9B42-8C6A-FB302D879597}"/>
              </a:ext>
            </a:extLst>
          </p:cNvPr>
          <p:cNvSpPr>
            <a:spLocks noGrp="1"/>
          </p:cNvSpPr>
          <p:nvPr>
            <p:ph type="ftr" sz="quarter" idx="11"/>
          </p:nvPr>
        </p:nvSpPr>
        <p:spPr>
          <a:xfrm>
            <a:off x="4053114" y="6356350"/>
            <a:ext cx="2188029" cy="365125"/>
          </a:xfrm>
        </p:spPr>
        <p:txBody>
          <a:bodyPr/>
          <a:lstStyle/>
          <a:p>
            <a:r>
              <a:rPr lang="en-US"/>
              <a:t>PRESENTATION TITLE</a:t>
            </a:r>
          </a:p>
        </p:txBody>
      </p:sp>
      <p:sp>
        <p:nvSpPr>
          <p:cNvPr id="9" name="Slide Number Placeholder 8">
            <a:extLst>
              <a:ext uri="{FF2B5EF4-FFF2-40B4-BE49-F238E27FC236}">
                <a16:creationId xmlns:a16="http://schemas.microsoft.com/office/drawing/2014/main" id="{C00386A5-8AD2-1C49-821C-F0DB60EA6477}"/>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8</a:t>
            </a:fld>
            <a:endParaRPr lang="en-US"/>
          </a:p>
        </p:txBody>
      </p:sp>
    </p:spTree>
    <p:extLst>
      <p:ext uri="{BB962C8B-B14F-4D97-AF65-F5344CB8AC3E}">
        <p14:creationId xmlns:p14="http://schemas.microsoft.com/office/powerpoint/2010/main" val="2563119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Placeholder 61" descr="Vegetation">
            <a:extLst>
              <a:ext uri="{FF2B5EF4-FFF2-40B4-BE49-F238E27FC236}">
                <a16:creationId xmlns:a16="http://schemas.microsoft.com/office/drawing/2014/main" id="{A2FFB594-F12D-4187-B225-766DFDE5B4F3}"/>
              </a:ext>
            </a:extLst>
          </p:cNvPr>
          <p:cNvPicPr>
            <a:picLocks noGrp="1" noChangeAspect="1"/>
          </p:cNvPicPr>
          <p:nvPr>
            <p:ph type="pic" sz="quarter" idx="16"/>
          </p:nvPr>
        </p:nvPicPr>
        <p:blipFill rotWithShape="1">
          <a:blip r:embed="rId2" cstate="email">
            <a:extLst>
              <a:ext uri="{28A0092B-C50C-407E-A947-70E740481C1C}">
                <a14:useLocalDpi xmlns:a14="http://schemas.microsoft.com/office/drawing/2010/main"/>
              </a:ext>
            </a:extLst>
          </a:blip>
          <a:srcRect/>
          <a:stretch/>
        </p:blipFill>
        <p:spPr>
          <a:xfrm>
            <a:off x="0" y="0"/>
            <a:ext cx="8534400" cy="6858000"/>
          </a:xfrm>
        </p:spPr>
      </p:pic>
      <p:sp>
        <p:nvSpPr>
          <p:cNvPr id="2" name="Title 1">
            <a:extLst>
              <a:ext uri="{FF2B5EF4-FFF2-40B4-BE49-F238E27FC236}">
                <a16:creationId xmlns:a16="http://schemas.microsoft.com/office/drawing/2014/main" id="{E5F191A4-7839-4F63-B17C-7C366C59488C}"/>
              </a:ext>
            </a:extLst>
          </p:cNvPr>
          <p:cNvSpPr>
            <a:spLocks noGrp="1"/>
          </p:cNvSpPr>
          <p:nvPr>
            <p:ph type="ctrTitle"/>
          </p:nvPr>
        </p:nvSpPr>
        <p:spPr>
          <a:xfrm>
            <a:off x="693684" y="879636"/>
            <a:ext cx="6294727" cy="1206888"/>
          </a:xfrm>
        </p:spPr>
        <p:txBody>
          <a:bodyPr/>
          <a:lstStyle/>
          <a:p>
            <a:r>
              <a:rPr lang="en-US"/>
              <a:t>HOW WE GET THERE</a:t>
            </a:r>
          </a:p>
        </p:txBody>
      </p:sp>
      <p:sp>
        <p:nvSpPr>
          <p:cNvPr id="9" name="Text Placeholder 8">
            <a:extLst>
              <a:ext uri="{FF2B5EF4-FFF2-40B4-BE49-F238E27FC236}">
                <a16:creationId xmlns:a16="http://schemas.microsoft.com/office/drawing/2014/main" id="{6B7AFC44-0B03-0440-894A-F417DCE9DDF5}"/>
              </a:ext>
            </a:extLst>
          </p:cNvPr>
          <p:cNvSpPr>
            <a:spLocks noGrp="1"/>
          </p:cNvSpPr>
          <p:nvPr>
            <p:ph type="body" sz="quarter" idx="15"/>
          </p:nvPr>
        </p:nvSpPr>
        <p:spPr>
          <a:xfrm>
            <a:off x="1219032" y="2654299"/>
            <a:ext cx="3165475" cy="2705101"/>
          </a:xfrm>
        </p:spPr>
        <p:txBody>
          <a:bodyPr vert="horz" lIns="91440" tIns="45720" rIns="91440" bIns="45720" rtlCol="0" anchor="t">
            <a:noAutofit/>
          </a:bodyPr>
          <a:lstStyle/>
          <a:p>
            <a:r>
              <a:rPr lang="en-US" sz="1600">
                <a:latin typeface="Tw Cen MT"/>
              </a:rPr>
              <a:t>Services</a:t>
            </a:r>
            <a:endParaRPr lang="en-US" sz="1600"/>
          </a:p>
          <a:p>
            <a:r>
              <a:rPr lang="en-US" sz="1600">
                <a:latin typeface="Tw Cen MT"/>
              </a:rPr>
              <a:t>Be sure to look for any services provided to the public by the government for any assistance necessary . </a:t>
            </a:r>
            <a:endParaRPr lang="en-US" sz="1600"/>
          </a:p>
          <a:p>
            <a:r>
              <a:rPr lang="en-US" sz="1600">
                <a:latin typeface="Tw Cen MT"/>
              </a:rPr>
              <a:t>Vote at your local legislative location for positive changes in policies and regulations.</a:t>
            </a:r>
            <a:endParaRPr lang="en-US" sz="1600"/>
          </a:p>
          <a:p>
            <a:endParaRPr lang="en-US" sz="1600"/>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type="body" sz="quarter" idx="13"/>
          </p:nvPr>
        </p:nvSpPr>
        <p:spPr>
          <a:xfrm>
            <a:off x="4661069" y="2654299"/>
            <a:ext cx="3165475" cy="2705101"/>
          </a:xfrm>
        </p:spPr>
        <p:txBody>
          <a:bodyPr vert="horz" lIns="91440" tIns="45720" rIns="91440" bIns="45720" rtlCol="0" anchor="t">
            <a:normAutofit/>
          </a:bodyPr>
          <a:lstStyle/>
          <a:p>
            <a:r>
              <a:rPr lang="en-US" sz="1800">
                <a:latin typeface="Tw Cen MT"/>
              </a:rPr>
              <a:t>location</a:t>
            </a:r>
            <a:endParaRPr lang="en-US" sz="1800"/>
          </a:p>
          <a:p>
            <a:pPr lvl="1"/>
            <a:r>
              <a:rPr lang="en-US">
                <a:latin typeface="Tw Cen MT"/>
              </a:rPr>
              <a:t>Be sure to check and really figure out where you are in the city. It may be somewhere that is critical to survival.</a:t>
            </a:r>
            <a:endParaRPr lang="en-US"/>
          </a:p>
          <a:p>
            <a:pPr lvl="1"/>
            <a:r>
              <a:rPr lang="en-US">
                <a:latin typeface="Tw Cen MT"/>
              </a:rPr>
              <a:t>Engage local authorities or churches to ask for help or assistance.</a:t>
            </a:r>
            <a:endParaRPr lang="en-US"/>
          </a:p>
          <a:p>
            <a:endParaRPr lang="en-US" sz="1800"/>
          </a:p>
          <a:p>
            <a:endParaRPr lang="en-US" sz="1800"/>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type="body" sz="quarter" idx="14"/>
          </p:nvPr>
        </p:nvSpPr>
        <p:spPr>
          <a:xfrm>
            <a:off x="8115132" y="2654299"/>
            <a:ext cx="3165475" cy="2705101"/>
          </a:xfrm>
        </p:spPr>
        <p:txBody>
          <a:bodyPr vert="horz" lIns="91440" tIns="45720" rIns="91440" bIns="45720" rtlCol="0" anchor="t">
            <a:normAutofit/>
          </a:bodyPr>
          <a:lstStyle/>
          <a:p>
            <a:r>
              <a:rPr lang="en-US" sz="1800" cap="none">
                <a:latin typeface="Tw Cen MT"/>
              </a:rPr>
              <a:t>COMPASSION </a:t>
            </a:r>
            <a:endParaRPr lang="en-US" sz="1800" cap="none"/>
          </a:p>
          <a:p>
            <a:r>
              <a:rPr lang="en-US" sz="1800" cap="none">
                <a:latin typeface="Tw Cen MT"/>
              </a:rPr>
              <a:t>Cultivate one-to-one empathy with another person's plight. Putting yourself in their shoes may shed some light and help remind you to be a better person that day.</a:t>
            </a:r>
            <a:endParaRPr lang="en-US" sz="1800" cap="none"/>
          </a:p>
        </p:txBody>
      </p:sp>
      <p:sp>
        <p:nvSpPr>
          <p:cNvPr id="7" name="Footer Placeholder 6">
            <a:extLst>
              <a:ext uri="{FF2B5EF4-FFF2-40B4-BE49-F238E27FC236}">
                <a16:creationId xmlns:a16="http://schemas.microsoft.com/office/drawing/2014/main" id="{CA219616-FC92-EC4C-AE00-252AB95763E9}"/>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8" name="Slide Number Placeholder 7">
            <a:extLst>
              <a:ext uri="{FF2B5EF4-FFF2-40B4-BE49-F238E27FC236}">
                <a16:creationId xmlns:a16="http://schemas.microsoft.com/office/drawing/2014/main" id="{19A1DB4D-ED7B-3640-82F3-DBA73297CF47}"/>
              </a:ext>
            </a:extLst>
          </p:cNvPr>
          <p:cNvSpPr>
            <a:spLocks noGrp="1"/>
          </p:cNvSpPr>
          <p:nvPr>
            <p:ph type="sldNum" sz="quarter" idx="12"/>
          </p:nvPr>
        </p:nvSpPr>
        <p:spPr>
          <a:xfrm>
            <a:off x="10271342" y="6356350"/>
            <a:ext cx="1539658" cy="365125"/>
          </a:xfrm>
        </p:spPr>
        <p:txBody>
          <a:bodyPr/>
          <a:lstStyle/>
          <a:p>
            <a:fld id="{294A09A9-5501-47C1-A89A-A340965A2BE2}" type="slidenum">
              <a:rPr lang="en-US" dirty="0" smtClean="0"/>
              <a:pPr/>
              <a:t>9</a:t>
            </a:fld>
            <a:endParaRPr lang="en-US"/>
          </a:p>
        </p:txBody>
      </p:sp>
    </p:spTree>
    <p:extLst>
      <p:ext uri="{BB962C8B-B14F-4D97-AF65-F5344CB8AC3E}">
        <p14:creationId xmlns:p14="http://schemas.microsoft.com/office/powerpoint/2010/main" val="2721508595"/>
      </p:ext>
    </p:extLst>
  </p:cSld>
  <p:clrMapOvr>
    <a:masterClrMapping/>
  </p:clrMapOvr>
</p:sld>
</file>

<file path=ppt/theme/theme1.xml><?xml version="1.0" encoding="utf-8"?>
<a:theme xmlns:a="http://schemas.openxmlformats.org/drawingml/2006/main" name="Office Theme">
  <a:themeElements>
    <a:clrScheme name="Creative Red 1">
      <a:dk1>
        <a:srgbClr val="000000"/>
      </a:dk1>
      <a:lt1>
        <a:srgbClr val="FFFFFF"/>
      </a:lt1>
      <a:dk2>
        <a:srgbClr val="3A3A3A"/>
      </a:dk2>
      <a:lt2>
        <a:srgbClr val="E7E6E6"/>
      </a:lt2>
      <a:accent1>
        <a:srgbClr val="632423"/>
      </a:accent1>
      <a:accent2>
        <a:srgbClr val="B51200"/>
      </a:accent2>
      <a:accent3>
        <a:srgbClr val="FD1B17"/>
      </a:accent3>
      <a:accent4>
        <a:srgbClr val="F9EBE5"/>
      </a:accent4>
      <a:accent5>
        <a:srgbClr val="03C9C6"/>
      </a:accent5>
      <a:accent6>
        <a:srgbClr val="01B9D1"/>
      </a:accent6>
      <a:hlink>
        <a:srgbClr val="0563C1"/>
      </a:hlink>
      <a:folHlink>
        <a:srgbClr val="954F72"/>
      </a:folHlink>
    </a:clrScheme>
    <a:fontScheme name="Custom 76">
      <a:majorFont>
        <a:latin typeface="Bahnschrif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6A49627-BF3F-409F-AD52-1B30DD7AB3C6}">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733E722B-1125-4A71-8202-FAD6A1C14A13}">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1AE3212-FDDD-4F52-95D5-3CE5C732A69F}">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TM11580736</Template>
  <Application>Microsoft Office PowerPoint</Application>
  <PresentationFormat>Widescreen</PresentationFormat>
  <Slides>11</Slides>
  <Notes>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The HOMELESS: Austin VS. San Francisco.</vt:lpstr>
      <vt:lpstr>MEET OUR TEAM</vt:lpstr>
      <vt:lpstr>Agenda</vt:lpstr>
      <vt:lpstr>INTRODUCTION</vt:lpstr>
      <vt:lpstr>Building &amp; Zoning Policies</vt:lpstr>
      <vt:lpstr>Zoning policies</vt:lpstr>
      <vt:lpstr>Housing index Austin Vs. San Fran</vt:lpstr>
      <vt:lpstr>AREAS OF FOCUS</vt:lpstr>
      <vt:lpstr>HOW WE GET THERE</vt:lpstr>
      <vt:lpstr>SUMMARY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revision>2</cp:revision>
  <dcterms:created xsi:type="dcterms:W3CDTF">2023-08-22T00:16:32Z</dcterms:created>
  <dcterms:modified xsi:type="dcterms:W3CDTF">2023-08-29T00:51:02Z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f42aa342-8706-4288-bd11-ebb85995028c_Enabled">
    <vt:lpwstr>true</vt:lpwstr>
  </property>
  <property fmtid="{D5CDD505-2E9C-101B-9397-08002B2CF9AE}" pid="4" name="MSIP_Label_f42aa342-8706-4288-bd11-ebb85995028c_SetDate">
    <vt:lpwstr>2022-05-03T19:17:58Z</vt:lpwstr>
  </property>
  <property fmtid="{D5CDD505-2E9C-101B-9397-08002B2CF9AE}" pid="5" name="MSIP_Label_f42aa342-8706-4288-bd11-ebb85995028c_Method">
    <vt:lpwstr>Standard</vt:lpwstr>
  </property>
  <property fmtid="{D5CDD505-2E9C-101B-9397-08002B2CF9AE}" pid="6" name="MSIP_Label_f42aa342-8706-4288-bd11-ebb85995028c_Name">
    <vt:lpwstr>Internal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ActionId">
    <vt:lpwstr>25d63fd1-0370-4d03-a1c2-b2f22483dbaf</vt:lpwstr>
  </property>
  <property fmtid="{D5CDD505-2E9C-101B-9397-08002B2CF9AE}" pid="9" name="MSIP_Label_f42aa342-8706-4288-bd11-ebb85995028c_ContentBits">
    <vt:lpwstr>0</vt:lpwstr>
  </property>
</Properties>
</file>

<file path=docProps/thumbnail.jpeg>
</file>